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87" r:id="rId4"/>
    <p:sldId id="290" r:id="rId5"/>
    <p:sldId id="291" r:id="rId6"/>
    <p:sldId id="292" r:id="rId7"/>
    <p:sldId id="293" r:id="rId8"/>
    <p:sldId id="294" r:id="rId9"/>
    <p:sldId id="297" r:id="rId10"/>
    <p:sldId id="295" r:id="rId11"/>
    <p:sldId id="296" r:id="rId12"/>
    <p:sldId id="29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6307D-14F2-4B3C-ACBC-DDFA2222B47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6B5C1A6-46C6-46A9-99DA-020273D5DBA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Vojni porazi, nestašica hrane, porast cijena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D45E0-89A5-4EF4-AF28-68FDD47014D9}" type="parTrans" cxnId="{27BEEF5D-4310-4276-9CF7-C9643EBC9614}">
      <dgm:prSet/>
      <dgm:spPr/>
      <dgm:t>
        <a:bodyPr/>
        <a:lstStyle/>
        <a:p>
          <a:endParaRPr lang="en-US"/>
        </a:p>
      </dgm:t>
    </dgm:pt>
    <dgm:pt modelId="{D932F739-2C23-4F6C-AC88-35CC359D52EF}" type="sibTrans" cxnId="{27BEEF5D-4310-4276-9CF7-C9643EBC9614}">
      <dgm:prSet/>
      <dgm:spPr/>
      <dgm:t>
        <a:bodyPr/>
        <a:lstStyle/>
        <a:p>
          <a:endParaRPr lang="en-US"/>
        </a:p>
      </dgm:t>
    </dgm:pt>
    <dgm:pt modelId="{D98CB7CD-A5CC-4F52-912C-AAC431654803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Lipanj 1793. godine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jakobinci zbacili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žirondince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i preuzeli vlast u državi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1F7D3-1D4E-456F-961E-ACC27DEE87DC}" type="parTrans" cxnId="{E09BBC58-79FE-4694-8A25-CF32CD7F7102}">
      <dgm:prSet/>
      <dgm:spPr/>
      <dgm:t>
        <a:bodyPr/>
        <a:lstStyle/>
        <a:p>
          <a:endParaRPr lang="en-US"/>
        </a:p>
      </dgm:t>
    </dgm:pt>
    <dgm:pt modelId="{A7B57C92-D25D-4E53-B561-9D370755D132}" type="sibTrans" cxnId="{E09BBC58-79FE-4694-8A25-CF32CD7F7102}">
      <dgm:prSet/>
      <dgm:spPr/>
      <dgm:t>
        <a:bodyPr/>
        <a:lstStyle/>
        <a:p>
          <a:endParaRPr lang="en-US"/>
        </a:p>
      </dgm:t>
    </dgm:pt>
    <dgm:pt modelId="{9D6A0901-7156-46C2-A991-3E9D5972460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Jakobinci uveli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vladavinu terora – strahovladu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74426-54F6-4DBD-8D8F-C8CA253C255B}" type="parTrans" cxnId="{94814B6D-D447-484E-9D09-56519E56C5EF}">
      <dgm:prSet/>
      <dgm:spPr/>
      <dgm:t>
        <a:bodyPr/>
        <a:lstStyle/>
        <a:p>
          <a:endParaRPr lang="en-US"/>
        </a:p>
      </dgm:t>
    </dgm:pt>
    <dgm:pt modelId="{794CE3BB-E436-46B2-9E00-F6B60F20E72E}" type="sibTrans" cxnId="{94814B6D-D447-484E-9D09-56519E56C5EF}">
      <dgm:prSet/>
      <dgm:spPr/>
      <dgm:t>
        <a:bodyPr/>
        <a:lstStyle/>
        <a:p>
          <a:endParaRPr lang="en-US"/>
        </a:p>
      </dgm:t>
    </dgm:pt>
    <dgm:pt modelId="{1E911C32-E5DD-4B99-818D-B0FD710EECDB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Vrhovnu vlast imao je </a:t>
          </a:r>
          <a:r>
            <a:rPr lang="hr-HR" dirty="0" err="1" smtClean="0">
              <a:latin typeface="Arial" panose="020B0604020202020204" pitchFamily="34" charset="0"/>
              <a:cs typeface="Arial" panose="020B0604020202020204" pitchFamily="34" charset="0"/>
            </a:rPr>
            <a:t>Maximilien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Robespierre i njegovi najbliži pristaše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5F9DA-BA71-46B5-9E06-7433B4986F6C}" type="parTrans" cxnId="{22012238-DE73-42A0-955A-B1279EDB1CF1}">
      <dgm:prSet/>
      <dgm:spPr/>
      <dgm:t>
        <a:bodyPr/>
        <a:lstStyle/>
        <a:p>
          <a:endParaRPr lang="en-US"/>
        </a:p>
      </dgm:t>
    </dgm:pt>
    <dgm:pt modelId="{8C086733-B546-4BD7-9ED5-18703179C62E}" type="sibTrans" cxnId="{22012238-DE73-42A0-955A-B1279EDB1CF1}">
      <dgm:prSet/>
      <dgm:spPr/>
      <dgm:t>
        <a:bodyPr/>
        <a:lstStyle/>
        <a:p>
          <a:endParaRPr lang="en-US"/>
        </a:p>
      </dgm:t>
    </dgm:pt>
    <dgm:pt modelId="{3819D740-6F28-4EAB-8D1B-1A3F15BF7F63}" type="pres">
      <dgm:prSet presAssocID="{4146307D-14F2-4B3C-ACBC-DDFA2222B4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150B63F-9578-4198-BFBD-5CA010488CEF}" type="pres">
      <dgm:prSet presAssocID="{96B5C1A6-46C6-46A9-99DA-020273D5DBA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0B9D36-2636-4E08-8F6A-A8A1E67E6D77}" type="pres">
      <dgm:prSet presAssocID="{D932F739-2C23-4F6C-AC88-35CC359D52EF}" presName="spacer" presStyleCnt="0"/>
      <dgm:spPr/>
    </dgm:pt>
    <dgm:pt modelId="{38CE6169-123D-4F13-8840-469E80DA7A2A}" type="pres">
      <dgm:prSet presAssocID="{D98CB7CD-A5CC-4F52-912C-AAC4316548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7C3A91-4ADA-4C35-8A27-190578D8F93C}" type="pres">
      <dgm:prSet presAssocID="{A7B57C92-D25D-4E53-B561-9D370755D132}" presName="spacer" presStyleCnt="0"/>
      <dgm:spPr/>
    </dgm:pt>
    <dgm:pt modelId="{4BF6B1B6-C14A-4388-B604-5E3BE81B74A2}" type="pres">
      <dgm:prSet presAssocID="{9D6A0901-7156-46C2-A991-3E9D597246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3A4099-3944-4950-8C43-4B583B971345}" type="pres">
      <dgm:prSet presAssocID="{794CE3BB-E436-46B2-9E00-F6B60F20E72E}" presName="spacer" presStyleCnt="0"/>
      <dgm:spPr/>
    </dgm:pt>
    <dgm:pt modelId="{DA2ED621-400F-421E-83F1-6C809B695338}" type="pres">
      <dgm:prSet presAssocID="{1E911C32-E5DD-4B99-818D-B0FD710EEC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2012238-DE73-42A0-955A-B1279EDB1CF1}" srcId="{4146307D-14F2-4B3C-ACBC-DDFA2222B473}" destId="{1E911C32-E5DD-4B99-818D-B0FD710EECDB}" srcOrd="3" destOrd="0" parTransId="{0915F9DA-BA71-46B5-9E06-7433B4986F6C}" sibTransId="{8C086733-B546-4BD7-9ED5-18703179C62E}"/>
    <dgm:cxn modelId="{A098B874-C09B-4BAF-8D77-F62F48F90F7F}" type="presOf" srcId="{9D6A0901-7156-46C2-A991-3E9D59724607}" destId="{4BF6B1B6-C14A-4388-B604-5E3BE81B74A2}" srcOrd="0" destOrd="0" presId="urn:microsoft.com/office/officeart/2005/8/layout/vList2"/>
    <dgm:cxn modelId="{27BEEF5D-4310-4276-9CF7-C9643EBC9614}" srcId="{4146307D-14F2-4B3C-ACBC-DDFA2222B473}" destId="{96B5C1A6-46C6-46A9-99DA-020273D5DBA1}" srcOrd="0" destOrd="0" parTransId="{15BD45E0-89A5-4EF4-AF28-68FDD47014D9}" sibTransId="{D932F739-2C23-4F6C-AC88-35CC359D52EF}"/>
    <dgm:cxn modelId="{6CE65DAE-334F-49C1-83EB-2B0D2347E873}" type="presOf" srcId="{D98CB7CD-A5CC-4F52-912C-AAC431654803}" destId="{38CE6169-123D-4F13-8840-469E80DA7A2A}" srcOrd="0" destOrd="0" presId="urn:microsoft.com/office/officeart/2005/8/layout/vList2"/>
    <dgm:cxn modelId="{75C0FA21-6609-43DA-84CA-82752CC185F3}" type="presOf" srcId="{1E911C32-E5DD-4B99-818D-B0FD710EECDB}" destId="{DA2ED621-400F-421E-83F1-6C809B695338}" srcOrd="0" destOrd="0" presId="urn:microsoft.com/office/officeart/2005/8/layout/vList2"/>
    <dgm:cxn modelId="{7698A0C7-4740-4A8A-8F42-06A10D05B1CC}" type="presOf" srcId="{4146307D-14F2-4B3C-ACBC-DDFA2222B473}" destId="{3819D740-6F28-4EAB-8D1B-1A3F15BF7F63}" srcOrd="0" destOrd="0" presId="urn:microsoft.com/office/officeart/2005/8/layout/vList2"/>
    <dgm:cxn modelId="{94814B6D-D447-484E-9D09-56519E56C5EF}" srcId="{4146307D-14F2-4B3C-ACBC-DDFA2222B473}" destId="{9D6A0901-7156-46C2-A991-3E9D59724607}" srcOrd="2" destOrd="0" parTransId="{30174426-54F6-4DBD-8D8F-C8CA253C255B}" sibTransId="{794CE3BB-E436-46B2-9E00-F6B60F20E72E}"/>
    <dgm:cxn modelId="{88D60CA0-0F7C-4152-AD0F-3D057B922F1B}" type="presOf" srcId="{96B5C1A6-46C6-46A9-99DA-020273D5DBA1}" destId="{9150B63F-9578-4198-BFBD-5CA010488CEF}" srcOrd="0" destOrd="0" presId="urn:microsoft.com/office/officeart/2005/8/layout/vList2"/>
    <dgm:cxn modelId="{E09BBC58-79FE-4694-8A25-CF32CD7F7102}" srcId="{4146307D-14F2-4B3C-ACBC-DDFA2222B473}" destId="{D98CB7CD-A5CC-4F52-912C-AAC431654803}" srcOrd="1" destOrd="0" parTransId="{9781F7D3-1D4E-456F-961E-ACC27DEE87DC}" sibTransId="{A7B57C92-D25D-4E53-B561-9D370755D132}"/>
    <dgm:cxn modelId="{6EC516B7-4F97-47D6-A564-CDA52214AF11}" type="presParOf" srcId="{3819D740-6F28-4EAB-8D1B-1A3F15BF7F63}" destId="{9150B63F-9578-4198-BFBD-5CA010488CEF}" srcOrd="0" destOrd="0" presId="urn:microsoft.com/office/officeart/2005/8/layout/vList2"/>
    <dgm:cxn modelId="{5F27EC7B-ECE3-4FBF-9175-644179B68C2E}" type="presParOf" srcId="{3819D740-6F28-4EAB-8D1B-1A3F15BF7F63}" destId="{690B9D36-2636-4E08-8F6A-A8A1E67E6D77}" srcOrd="1" destOrd="0" presId="urn:microsoft.com/office/officeart/2005/8/layout/vList2"/>
    <dgm:cxn modelId="{D7BCC518-8715-44BC-8A2D-03F9BE687D1F}" type="presParOf" srcId="{3819D740-6F28-4EAB-8D1B-1A3F15BF7F63}" destId="{38CE6169-123D-4F13-8840-469E80DA7A2A}" srcOrd="2" destOrd="0" presId="urn:microsoft.com/office/officeart/2005/8/layout/vList2"/>
    <dgm:cxn modelId="{FDC98BC9-5554-4CEA-9F1F-002020EAE696}" type="presParOf" srcId="{3819D740-6F28-4EAB-8D1B-1A3F15BF7F63}" destId="{007C3A91-4ADA-4C35-8A27-190578D8F93C}" srcOrd="3" destOrd="0" presId="urn:microsoft.com/office/officeart/2005/8/layout/vList2"/>
    <dgm:cxn modelId="{9D70457A-016E-4E9A-A775-6C2326E92CA1}" type="presParOf" srcId="{3819D740-6F28-4EAB-8D1B-1A3F15BF7F63}" destId="{4BF6B1B6-C14A-4388-B604-5E3BE81B74A2}" srcOrd="4" destOrd="0" presId="urn:microsoft.com/office/officeart/2005/8/layout/vList2"/>
    <dgm:cxn modelId="{51634257-24F4-45FD-9427-7490B4E3F915}" type="presParOf" srcId="{3819D740-6F28-4EAB-8D1B-1A3F15BF7F63}" destId="{E63A4099-3944-4950-8C43-4B583B971345}" srcOrd="5" destOrd="0" presId="urn:microsoft.com/office/officeart/2005/8/layout/vList2"/>
    <dgm:cxn modelId="{AE09D1BB-C44E-492B-A4D4-027AA61AAFB4}" type="presParOf" srcId="{3819D740-6F28-4EAB-8D1B-1A3F15BF7F63}" destId="{DA2ED621-400F-421E-83F1-6C809B69533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46307D-14F2-4B3C-ACBC-DDFA2222B47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6B5C1A6-46C6-46A9-99DA-020273D5DBA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Jakobinci odluke provodili nasiljem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BD45E0-89A5-4EF4-AF28-68FDD47014D9}" type="parTrans" cxnId="{27BEEF5D-4310-4276-9CF7-C9643EBC9614}">
      <dgm:prSet/>
      <dgm:spPr/>
      <dgm:t>
        <a:bodyPr/>
        <a:lstStyle/>
        <a:p>
          <a:endParaRPr lang="en-US"/>
        </a:p>
      </dgm:t>
    </dgm:pt>
    <dgm:pt modelId="{D932F739-2C23-4F6C-AC88-35CC359D52EF}" type="sibTrans" cxnId="{27BEEF5D-4310-4276-9CF7-C9643EBC9614}">
      <dgm:prSet/>
      <dgm:spPr/>
      <dgm:t>
        <a:bodyPr/>
        <a:lstStyle/>
        <a:p>
          <a:endParaRPr lang="en-US"/>
        </a:p>
      </dgm:t>
    </dgm:pt>
    <dgm:pt modelId="{9D6A0901-7156-46C2-A991-3E9D59724607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Protivnici osuđeni na smrt po kratkom postupku – bez prava žalbe  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174426-54F6-4DBD-8D8F-C8CA253C255B}" type="parTrans" cxnId="{94814B6D-D447-484E-9D09-56519E56C5EF}">
      <dgm:prSet/>
      <dgm:spPr/>
      <dgm:t>
        <a:bodyPr/>
        <a:lstStyle/>
        <a:p>
          <a:endParaRPr lang="en-US"/>
        </a:p>
      </dgm:t>
    </dgm:pt>
    <dgm:pt modelId="{794CE3BB-E436-46B2-9E00-F6B60F20E72E}" type="sibTrans" cxnId="{94814B6D-D447-484E-9D09-56519E56C5EF}">
      <dgm:prSet/>
      <dgm:spPr/>
      <dgm:t>
        <a:bodyPr/>
        <a:lstStyle/>
        <a:p>
          <a:endParaRPr lang="en-US"/>
        </a:p>
      </dgm:t>
    </dgm:pt>
    <dgm:pt modelId="{4B3868F4-185A-47B7-87C7-993E1E99A4CE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Zastrašivanje, uhićenje i smaknuće protivnika vlasti i Revolucije</a:t>
          </a:r>
          <a:endParaRPr lang="hr-HR" dirty="0"/>
        </a:p>
      </dgm:t>
    </dgm:pt>
    <dgm:pt modelId="{93B25DC4-1F03-4B68-91EA-278C54FB5563}" type="parTrans" cxnId="{E0E64E88-6462-4E9B-9667-BD1B6442F63E}">
      <dgm:prSet/>
      <dgm:spPr/>
      <dgm:t>
        <a:bodyPr/>
        <a:lstStyle/>
        <a:p>
          <a:endParaRPr lang="hr-HR"/>
        </a:p>
      </dgm:t>
    </dgm:pt>
    <dgm:pt modelId="{7AB7F59B-44AD-46DB-8837-0D76739325F2}" type="sibTrans" cxnId="{E0E64E88-6462-4E9B-9667-BD1B6442F63E}">
      <dgm:prSet/>
      <dgm:spPr/>
      <dgm:t>
        <a:bodyPr/>
        <a:lstStyle/>
        <a:p>
          <a:endParaRPr lang="hr-HR"/>
        </a:p>
      </dgm:t>
    </dgm:pt>
    <dgm:pt modelId="{62A2E6E2-6E2B-4126-82A1-FF8B1CBF6E0D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Bilo tko je mogao biti osumnjičen i osuđen na smrt giljotinom</a:t>
          </a:r>
        </a:p>
      </dgm:t>
    </dgm:pt>
    <dgm:pt modelId="{AEACBC4C-A7C0-45ED-B667-E55069A66525}" type="parTrans" cxnId="{664B0396-0FC4-4126-98BC-0AF91EF56826}">
      <dgm:prSet/>
      <dgm:spPr/>
      <dgm:t>
        <a:bodyPr/>
        <a:lstStyle/>
        <a:p>
          <a:endParaRPr lang="hr-HR"/>
        </a:p>
      </dgm:t>
    </dgm:pt>
    <dgm:pt modelId="{BE399958-1929-41FA-B248-C4BC3EFCB28C}" type="sibTrans" cxnId="{664B0396-0FC4-4126-98BC-0AF91EF56826}">
      <dgm:prSet/>
      <dgm:spPr/>
      <dgm:t>
        <a:bodyPr/>
        <a:lstStyle/>
        <a:p>
          <a:endParaRPr lang="hr-HR"/>
        </a:p>
      </dgm:t>
    </dgm:pt>
    <dgm:pt modelId="{3819D740-6F28-4EAB-8D1B-1A3F15BF7F63}" type="pres">
      <dgm:prSet presAssocID="{4146307D-14F2-4B3C-ACBC-DDFA2222B4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150B63F-9578-4198-BFBD-5CA010488CEF}" type="pres">
      <dgm:prSet presAssocID="{96B5C1A6-46C6-46A9-99DA-020273D5DBA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0B9D36-2636-4E08-8F6A-A8A1E67E6D77}" type="pres">
      <dgm:prSet presAssocID="{D932F739-2C23-4F6C-AC88-35CC359D52EF}" presName="spacer" presStyleCnt="0"/>
      <dgm:spPr/>
    </dgm:pt>
    <dgm:pt modelId="{DDBB9A00-3B06-4D33-BF59-68CEFBF040D2}" type="pres">
      <dgm:prSet presAssocID="{4B3868F4-185A-47B7-87C7-993E1E99A4C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E061F9-83A2-4835-B803-3B6B0454B930}" type="pres">
      <dgm:prSet presAssocID="{7AB7F59B-44AD-46DB-8837-0D76739325F2}" presName="spacer" presStyleCnt="0"/>
      <dgm:spPr/>
    </dgm:pt>
    <dgm:pt modelId="{C95003E8-F153-43FE-95C9-2567CDADFBD6}" type="pres">
      <dgm:prSet presAssocID="{62A2E6E2-6E2B-4126-82A1-FF8B1CBF6E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40A860-BF8E-4FAB-87AF-A081644B3665}" type="pres">
      <dgm:prSet presAssocID="{BE399958-1929-41FA-B248-C4BC3EFCB28C}" presName="spacer" presStyleCnt="0"/>
      <dgm:spPr/>
    </dgm:pt>
    <dgm:pt modelId="{4BF6B1B6-C14A-4388-B604-5E3BE81B74A2}" type="pres">
      <dgm:prSet presAssocID="{9D6A0901-7156-46C2-A991-3E9D5972460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64B0396-0FC4-4126-98BC-0AF91EF56826}" srcId="{4146307D-14F2-4B3C-ACBC-DDFA2222B473}" destId="{62A2E6E2-6E2B-4126-82A1-FF8B1CBF6E0D}" srcOrd="2" destOrd="0" parTransId="{AEACBC4C-A7C0-45ED-B667-E55069A66525}" sibTransId="{BE399958-1929-41FA-B248-C4BC3EFCB28C}"/>
    <dgm:cxn modelId="{E0E64E88-6462-4E9B-9667-BD1B6442F63E}" srcId="{4146307D-14F2-4B3C-ACBC-DDFA2222B473}" destId="{4B3868F4-185A-47B7-87C7-993E1E99A4CE}" srcOrd="1" destOrd="0" parTransId="{93B25DC4-1F03-4B68-91EA-278C54FB5563}" sibTransId="{7AB7F59B-44AD-46DB-8837-0D76739325F2}"/>
    <dgm:cxn modelId="{A098B874-C09B-4BAF-8D77-F62F48F90F7F}" type="presOf" srcId="{9D6A0901-7156-46C2-A991-3E9D59724607}" destId="{4BF6B1B6-C14A-4388-B604-5E3BE81B74A2}" srcOrd="0" destOrd="0" presId="urn:microsoft.com/office/officeart/2005/8/layout/vList2"/>
    <dgm:cxn modelId="{27BEEF5D-4310-4276-9CF7-C9643EBC9614}" srcId="{4146307D-14F2-4B3C-ACBC-DDFA2222B473}" destId="{96B5C1A6-46C6-46A9-99DA-020273D5DBA1}" srcOrd="0" destOrd="0" parTransId="{15BD45E0-89A5-4EF4-AF28-68FDD47014D9}" sibTransId="{D932F739-2C23-4F6C-AC88-35CC359D52EF}"/>
    <dgm:cxn modelId="{49C6CE37-79BB-455B-BAAE-521F0E539282}" type="presOf" srcId="{62A2E6E2-6E2B-4126-82A1-FF8B1CBF6E0D}" destId="{C95003E8-F153-43FE-95C9-2567CDADFBD6}" srcOrd="0" destOrd="0" presId="urn:microsoft.com/office/officeart/2005/8/layout/vList2"/>
    <dgm:cxn modelId="{7698A0C7-4740-4A8A-8F42-06A10D05B1CC}" type="presOf" srcId="{4146307D-14F2-4B3C-ACBC-DDFA2222B473}" destId="{3819D740-6F28-4EAB-8D1B-1A3F15BF7F63}" srcOrd="0" destOrd="0" presId="urn:microsoft.com/office/officeart/2005/8/layout/vList2"/>
    <dgm:cxn modelId="{1360FFC4-A126-4669-AC4E-3F0255F63F29}" type="presOf" srcId="{4B3868F4-185A-47B7-87C7-993E1E99A4CE}" destId="{DDBB9A00-3B06-4D33-BF59-68CEFBF040D2}" srcOrd="0" destOrd="0" presId="urn:microsoft.com/office/officeart/2005/8/layout/vList2"/>
    <dgm:cxn modelId="{94814B6D-D447-484E-9D09-56519E56C5EF}" srcId="{4146307D-14F2-4B3C-ACBC-DDFA2222B473}" destId="{9D6A0901-7156-46C2-A991-3E9D59724607}" srcOrd="3" destOrd="0" parTransId="{30174426-54F6-4DBD-8D8F-C8CA253C255B}" sibTransId="{794CE3BB-E436-46B2-9E00-F6B60F20E72E}"/>
    <dgm:cxn modelId="{88D60CA0-0F7C-4152-AD0F-3D057B922F1B}" type="presOf" srcId="{96B5C1A6-46C6-46A9-99DA-020273D5DBA1}" destId="{9150B63F-9578-4198-BFBD-5CA010488CEF}" srcOrd="0" destOrd="0" presId="urn:microsoft.com/office/officeart/2005/8/layout/vList2"/>
    <dgm:cxn modelId="{6EC516B7-4F97-47D6-A564-CDA52214AF11}" type="presParOf" srcId="{3819D740-6F28-4EAB-8D1B-1A3F15BF7F63}" destId="{9150B63F-9578-4198-BFBD-5CA010488CEF}" srcOrd="0" destOrd="0" presId="urn:microsoft.com/office/officeart/2005/8/layout/vList2"/>
    <dgm:cxn modelId="{5F27EC7B-ECE3-4FBF-9175-644179B68C2E}" type="presParOf" srcId="{3819D740-6F28-4EAB-8D1B-1A3F15BF7F63}" destId="{690B9D36-2636-4E08-8F6A-A8A1E67E6D77}" srcOrd="1" destOrd="0" presId="urn:microsoft.com/office/officeart/2005/8/layout/vList2"/>
    <dgm:cxn modelId="{9A6F2067-DC5B-4ADC-B5D0-BF8195BC01E4}" type="presParOf" srcId="{3819D740-6F28-4EAB-8D1B-1A3F15BF7F63}" destId="{DDBB9A00-3B06-4D33-BF59-68CEFBF040D2}" srcOrd="2" destOrd="0" presId="urn:microsoft.com/office/officeart/2005/8/layout/vList2"/>
    <dgm:cxn modelId="{9853CE7F-0E18-42DF-AE8B-36FE7BB5F2A7}" type="presParOf" srcId="{3819D740-6F28-4EAB-8D1B-1A3F15BF7F63}" destId="{15E061F9-83A2-4835-B803-3B6B0454B930}" srcOrd="3" destOrd="0" presId="urn:microsoft.com/office/officeart/2005/8/layout/vList2"/>
    <dgm:cxn modelId="{07642148-C6C1-4961-8845-BBB5F9F98183}" type="presParOf" srcId="{3819D740-6F28-4EAB-8D1B-1A3F15BF7F63}" destId="{C95003E8-F153-43FE-95C9-2567CDADFBD6}" srcOrd="4" destOrd="0" presId="urn:microsoft.com/office/officeart/2005/8/layout/vList2"/>
    <dgm:cxn modelId="{3FD4A048-5D49-4AEC-866F-9DA74851B43E}" type="presParOf" srcId="{3819D740-6F28-4EAB-8D1B-1A3F15BF7F63}" destId="{DC40A860-BF8E-4FAB-87AF-A081644B3665}" srcOrd="5" destOrd="0" presId="urn:microsoft.com/office/officeart/2005/8/layout/vList2"/>
    <dgm:cxn modelId="{9D70457A-016E-4E9A-A775-6C2326E92CA1}" type="presParOf" srcId="{3819D740-6F28-4EAB-8D1B-1A3F15BF7F63}" destId="{4BF6B1B6-C14A-4388-B604-5E3BE81B74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870AAD-3931-4D95-82FC-C00DE50A7AB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DCB41D68-94FB-4867-ADDB-2D75826D45E1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Prve žrtve giljotine – pripadnici aristokracije – kasnije bilo tko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A5E05-75AD-47C9-8464-C85FFEA3CF76}" type="parTrans" cxnId="{3A048D29-EC66-453D-A0A2-018D36371A8E}">
      <dgm:prSet/>
      <dgm:spPr/>
      <dgm:t>
        <a:bodyPr/>
        <a:lstStyle/>
        <a:p>
          <a:endParaRPr lang="en-US"/>
        </a:p>
      </dgm:t>
    </dgm:pt>
    <dgm:pt modelId="{BDEBBA40-1396-4345-B941-6704530F68E6}" type="sibTrans" cxnId="{3A048D29-EC66-453D-A0A2-018D36371A8E}">
      <dgm:prSet/>
      <dgm:spPr/>
      <dgm:t>
        <a:bodyPr/>
        <a:lstStyle/>
        <a:p>
          <a:endParaRPr lang="en-US"/>
        </a:p>
      </dgm:t>
    </dgm:pt>
    <dgm:pt modelId="{62070F97-CDA5-490D-B21A-C83CDAA8CB12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Tijekom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jakobinske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diktature pogubljeno oko 40 000 ljudi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29492-3BDC-4C14-A810-0410689AAA73}" type="parTrans" cxnId="{3C4946EE-062B-4BEC-8DBE-16115D668E67}">
      <dgm:prSet/>
      <dgm:spPr/>
      <dgm:t>
        <a:bodyPr/>
        <a:lstStyle/>
        <a:p>
          <a:endParaRPr lang="en-US"/>
        </a:p>
      </dgm:t>
    </dgm:pt>
    <dgm:pt modelId="{59AFE829-EEC6-4739-9906-DD6E6AE99262}" type="sibTrans" cxnId="{3C4946EE-062B-4BEC-8DBE-16115D668E67}">
      <dgm:prSet/>
      <dgm:spPr/>
      <dgm:t>
        <a:bodyPr/>
        <a:lstStyle/>
        <a:p>
          <a:endParaRPr lang="en-US"/>
        </a:p>
      </dgm:t>
    </dgm:pt>
    <dgm:pt modelId="{A73FA6AD-DAD1-416C-A20D-9A538987478A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Kraljica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Marija Antoaneta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osuđena na smrt giljotinom 16. listopada 1793. godine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32E72-B268-4599-A3D1-29F49F298B94}" type="parTrans" cxnId="{013E3D4B-4C31-47CF-B9B9-C807CC8BB32F}">
      <dgm:prSet/>
      <dgm:spPr/>
      <dgm:t>
        <a:bodyPr/>
        <a:lstStyle/>
        <a:p>
          <a:endParaRPr lang="en-US"/>
        </a:p>
      </dgm:t>
    </dgm:pt>
    <dgm:pt modelId="{0005AD8D-268B-4F2B-B84D-14E1632FCA57}" type="sibTrans" cxnId="{013E3D4B-4C31-47CF-B9B9-C807CC8BB32F}">
      <dgm:prSet/>
      <dgm:spPr/>
      <dgm:t>
        <a:bodyPr/>
        <a:lstStyle/>
        <a:p>
          <a:endParaRPr lang="en-US"/>
        </a:p>
      </dgm:t>
    </dgm:pt>
    <dgm:pt modelId="{470758CF-ACBE-48B3-BC29-8F534F59E986}" type="pres">
      <dgm:prSet presAssocID="{5E870AAD-3931-4D95-82FC-C00DE50A7A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A3436CB-9407-4EE1-A16A-7D9C2F355861}" type="pres">
      <dgm:prSet presAssocID="{DCB41D68-94FB-4867-ADDB-2D75826D45E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A2C994-C482-40A8-B065-D11FABB59A82}" type="pres">
      <dgm:prSet presAssocID="{BDEBBA40-1396-4345-B941-6704530F68E6}" presName="spacer" presStyleCnt="0"/>
      <dgm:spPr/>
    </dgm:pt>
    <dgm:pt modelId="{AB6E27FF-51EF-448F-B3E2-AED8AF090BC7}" type="pres">
      <dgm:prSet presAssocID="{62070F97-CDA5-490D-B21A-C83CDAA8CB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3F2CE0A-D532-43DF-8282-943394ED8D3B}" type="pres">
      <dgm:prSet presAssocID="{59AFE829-EEC6-4739-9906-DD6E6AE99262}" presName="spacer" presStyleCnt="0"/>
      <dgm:spPr/>
    </dgm:pt>
    <dgm:pt modelId="{3EC366DD-1AA9-4DBD-8E71-79D15867D9E6}" type="pres">
      <dgm:prSet presAssocID="{A73FA6AD-DAD1-416C-A20D-9A538987478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D3B90E4-D7CB-4712-9B8F-539796F5BAF1}" type="presOf" srcId="{5E870AAD-3931-4D95-82FC-C00DE50A7AB5}" destId="{470758CF-ACBE-48B3-BC29-8F534F59E986}" srcOrd="0" destOrd="0" presId="urn:microsoft.com/office/officeart/2005/8/layout/vList2"/>
    <dgm:cxn modelId="{8154770C-682D-4828-A1C1-1CBA2C941817}" type="presOf" srcId="{DCB41D68-94FB-4867-ADDB-2D75826D45E1}" destId="{0A3436CB-9407-4EE1-A16A-7D9C2F355861}" srcOrd="0" destOrd="0" presId="urn:microsoft.com/office/officeart/2005/8/layout/vList2"/>
    <dgm:cxn modelId="{3C4946EE-062B-4BEC-8DBE-16115D668E67}" srcId="{5E870AAD-3931-4D95-82FC-C00DE50A7AB5}" destId="{62070F97-CDA5-490D-B21A-C83CDAA8CB12}" srcOrd="1" destOrd="0" parTransId="{6D229492-3BDC-4C14-A810-0410689AAA73}" sibTransId="{59AFE829-EEC6-4739-9906-DD6E6AE99262}"/>
    <dgm:cxn modelId="{013E3D4B-4C31-47CF-B9B9-C807CC8BB32F}" srcId="{5E870AAD-3931-4D95-82FC-C00DE50A7AB5}" destId="{A73FA6AD-DAD1-416C-A20D-9A538987478A}" srcOrd="2" destOrd="0" parTransId="{C4832E72-B268-4599-A3D1-29F49F298B94}" sibTransId="{0005AD8D-268B-4F2B-B84D-14E1632FCA57}"/>
    <dgm:cxn modelId="{A467DD8D-68BE-433F-98F5-6B4CF3361E2A}" type="presOf" srcId="{62070F97-CDA5-490D-B21A-C83CDAA8CB12}" destId="{AB6E27FF-51EF-448F-B3E2-AED8AF090BC7}" srcOrd="0" destOrd="0" presId="urn:microsoft.com/office/officeart/2005/8/layout/vList2"/>
    <dgm:cxn modelId="{3A048D29-EC66-453D-A0A2-018D36371A8E}" srcId="{5E870AAD-3931-4D95-82FC-C00DE50A7AB5}" destId="{DCB41D68-94FB-4867-ADDB-2D75826D45E1}" srcOrd="0" destOrd="0" parTransId="{EFBA5E05-75AD-47C9-8464-C85FFEA3CF76}" sibTransId="{BDEBBA40-1396-4345-B941-6704530F68E6}"/>
    <dgm:cxn modelId="{59623EFC-D8B1-48C4-BFA5-D086B805A96F}" type="presOf" srcId="{A73FA6AD-DAD1-416C-A20D-9A538987478A}" destId="{3EC366DD-1AA9-4DBD-8E71-79D15867D9E6}" srcOrd="0" destOrd="0" presId="urn:microsoft.com/office/officeart/2005/8/layout/vList2"/>
    <dgm:cxn modelId="{C9E333A0-1C4F-482B-9920-9F0E04C40A4F}" type="presParOf" srcId="{470758CF-ACBE-48B3-BC29-8F534F59E986}" destId="{0A3436CB-9407-4EE1-A16A-7D9C2F355861}" srcOrd="0" destOrd="0" presId="urn:microsoft.com/office/officeart/2005/8/layout/vList2"/>
    <dgm:cxn modelId="{D8449EEE-78D6-4651-98BF-A1B710BF91A0}" type="presParOf" srcId="{470758CF-ACBE-48B3-BC29-8F534F59E986}" destId="{5DA2C994-C482-40A8-B065-D11FABB59A82}" srcOrd="1" destOrd="0" presId="urn:microsoft.com/office/officeart/2005/8/layout/vList2"/>
    <dgm:cxn modelId="{A47492A2-E066-4A22-904C-8528E2A27C63}" type="presParOf" srcId="{470758CF-ACBE-48B3-BC29-8F534F59E986}" destId="{AB6E27FF-51EF-448F-B3E2-AED8AF090BC7}" srcOrd="2" destOrd="0" presId="urn:microsoft.com/office/officeart/2005/8/layout/vList2"/>
    <dgm:cxn modelId="{2FEC2841-7643-4502-A1A8-F72BBB88AE32}" type="presParOf" srcId="{470758CF-ACBE-48B3-BC29-8F534F59E986}" destId="{A3F2CE0A-D532-43DF-8282-943394ED8D3B}" srcOrd="3" destOrd="0" presId="urn:microsoft.com/office/officeart/2005/8/layout/vList2"/>
    <dgm:cxn modelId="{236D5667-C9D4-4239-8C4B-7EBCDFC130D4}" type="presParOf" srcId="{470758CF-ACBE-48B3-BC29-8F534F59E986}" destId="{3EC366DD-1AA9-4DBD-8E71-79D15867D9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7BCE6F-3EFE-46FA-B182-DA0507DD6DE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5F5020C-454D-4569-9DAD-DEADFC8CA32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Reorganizacija francuskog društva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C19F9-325A-4CD0-9DA3-76CA28658425}" type="parTrans" cxnId="{4E6CD6B8-FF5A-40CB-9D99-39AE79236B4C}">
      <dgm:prSet/>
      <dgm:spPr/>
      <dgm:t>
        <a:bodyPr/>
        <a:lstStyle/>
        <a:p>
          <a:endParaRPr lang="en-US"/>
        </a:p>
      </dgm:t>
    </dgm:pt>
    <dgm:pt modelId="{02E4075E-97B6-4A4E-B13C-CE1D692DAE87}" type="sibTrans" cxnId="{4E6CD6B8-FF5A-40CB-9D99-39AE79236B4C}">
      <dgm:prSet/>
      <dgm:spPr/>
      <dgm:t>
        <a:bodyPr/>
        <a:lstStyle/>
        <a:p>
          <a:endParaRPr lang="en-US"/>
        </a:p>
      </dgm:t>
    </dgm:pt>
    <dgm:pt modelId="{E0FE84DA-5D3E-4FDB-985C-1CD41F4BCA76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Ukinute aristokratske titule, jednostavno oslovljavanje – građanin, građanka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77711-009E-4ABD-92A0-D391936BC809}" type="parTrans" cxnId="{3CEEE497-C2B9-4943-B587-7F3CFECD5533}">
      <dgm:prSet/>
      <dgm:spPr/>
      <dgm:t>
        <a:bodyPr/>
        <a:lstStyle/>
        <a:p>
          <a:endParaRPr lang="en-US"/>
        </a:p>
      </dgm:t>
    </dgm:pt>
    <dgm:pt modelId="{234AEA01-EF67-4F9D-9A5C-065D03037532}" type="sibTrans" cxnId="{3CEEE497-C2B9-4943-B587-7F3CFECD5533}">
      <dgm:prSet/>
      <dgm:spPr/>
      <dgm:t>
        <a:bodyPr/>
        <a:lstStyle/>
        <a:p>
          <a:endParaRPr lang="en-US"/>
        </a:p>
      </dgm:t>
    </dgm:pt>
    <dgm:pt modelId="{0F152F08-19E9-40E6-8B3A-593CC53478C5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Promjene u francuskoj vojsci 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– vojno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zapovjedništvo podređeno građanskoj vlasti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A0045-01A9-4EDF-9C82-6C744777D913}" type="parTrans" cxnId="{5E31414C-3237-47F8-A4D1-0EB327070A02}">
      <dgm:prSet/>
      <dgm:spPr/>
      <dgm:t>
        <a:bodyPr/>
        <a:lstStyle/>
        <a:p>
          <a:endParaRPr lang="en-US"/>
        </a:p>
      </dgm:t>
    </dgm:pt>
    <dgm:pt modelId="{2638D33B-96CE-462D-A8C2-1E50611A1933}" type="sibTrans" cxnId="{5E31414C-3237-47F8-A4D1-0EB327070A02}">
      <dgm:prSet/>
      <dgm:spPr/>
      <dgm:t>
        <a:bodyPr/>
        <a:lstStyle/>
        <a:p>
          <a:endParaRPr lang="en-US"/>
        </a:p>
      </dgm:t>
    </dgm:pt>
    <dgm:pt modelId="{A8F1DF71-DA1F-466E-8072-0D7A2581A2B1}">
      <dgm:prSet/>
      <dgm:spPr/>
      <dgm:t>
        <a:bodyPr/>
        <a:lstStyle/>
        <a:p>
          <a:pPr algn="ctr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Povećanje broja vojnika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0DAE02-4250-4335-8599-8E00E7F25D4A}" type="parTrans" cxnId="{5D95283E-D662-4204-8884-AC430BFB778C}">
      <dgm:prSet/>
      <dgm:spPr/>
      <dgm:t>
        <a:bodyPr/>
        <a:lstStyle/>
        <a:p>
          <a:endParaRPr lang="en-US"/>
        </a:p>
      </dgm:t>
    </dgm:pt>
    <dgm:pt modelId="{D95A0F9B-520D-4CCB-B0CC-53EBC523FFE0}" type="sibTrans" cxnId="{5D95283E-D662-4204-8884-AC430BFB778C}">
      <dgm:prSet/>
      <dgm:spPr/>
      <dgm:t>
        <a:bodyPr/>
        <a:lstStyle/>
        <a:p>
          <a:endParaRPr lang="en-US"/>
        </a:p>
      </dgm:t>
    </dgm:pt>
    <dgm:pt modelId="{0F343BC2-2AC8-48A8-B639-7452D4E843BF}">
      <dgm:prSet/>
      <dgm:spPr/>
      <dgm:t>
        <a:bodyPr/>
        <a:lstStyle/>
        <a:p>
          <a:pPr algn="ctr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Obrazovanje vojnika u duhu revolucije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CD3A5-5F6D-4C79-A346-908F7B37D782}" type="parTrans" cxnId="{6F103F46-1876-4047-A033-8C982B4A67B1}">
      <dgm:prSet/>
      <dgm:spPr/>
      <dgm:t>
        <a:bodyPr/>
        <a:lstStyle/>
        <a:p>
          <a:endParaRPr lang="en-US"/>
        </a:p>
      </dgm:t>
    </dgm:pt>
    <dgm:pt modelId="{BEA05764-2753-48A9-A26A-6F8D3D84543D}" type="sibTrans" cxnId="{6F103F46-1876-4047-A033-8C982B4A67B1}">
      <dgm:prSet/>
      <dgm:spPr/>
      <dgm:t>
        <a:bodyPr/>
        <a:lstStyle/>
        <a:p>
          <a:endParaRPr lang="en-US"/>
        </a:p>
      </dgm:t>
    </dgm:pt>
    <dgm:pt modelId="{5DDD73D4-9846-4803-80B4-1F636BA6D38C}" type="pres">
      <dgm:prSet presAssocID="{987BCE6F-3EFE-46FA-B182-DA0507DD6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2A9E873-3AD1-41FD-B361-EEDCECB72063}" type="pres">
      <dgm:prSet presAssocID="{35F5020C-454D-4569-9DAD-DEADFC8CA3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5B32818-B8D9-487E-B7F5-CFC9F9B362FA}" type="pres">
      <dgm:prSet presAssocID="{02E4075E-97B6-4A4E-B13C-CE1D692DAE87}" presName="spacer" presStyleCnt="0"/>
      <dgm:spPr/>
    </dgm:pt>
    <dgm:pt modelId="{6FF34CF7-744D-42C0-8DDD-CB3F6E05386A}" type="pres">
      <dgm:prSet presAssocID="{E0FE84DA-5D3E-4FDB-985C-1CD41F4BCA7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B5C2D9-9E7F-4514-93FC-E9CCD8A9D2CC}" type="pres">
      <dgm:prSet presAssocID="{234AEA01-EF67-4F9D-9A5C-065D03037532}" presName="spacer" presStyleCnt="0"/>
      <dgm:spPr/>
    </dgm:pt>
    <dgm:pt modelId="{D22A6EEA-3801-4567-894B-6BBA32CE5C71}" type="pres">
      <dgm:prSet presAssocID="{0F152F08-19E9-40E6-8B3A-593CC53478C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59D4EF-6506-445D-80DF-36E9CFA97904}" type="pres">
      <dgm:prSet presAssocID="{2638D33B-96CE-462D-A8C2-1E50611A1933}" presName="spacer" presStyleCnt="0"/>
      <dgm:spPr/>
    </dgm:pt>
    <dgm:pt modelId="{1E364C88-12D4-4366-A9F2-963ED848E262}" type="pres">
      <dgm:prSet presAssocID="{A8F1DF71-DA1F-466E-8072-0D7A2581A2B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49620D-D5C7-49F3-9B77-BFA88CC52C2E}" type="pres">
      <dgm:prSet presAssocID="{D95A0F9B-520D-4CCB-B0CC-53EBC523FFE0}" presName="spacer" presStyleCnt="0"/>
      <dgm:spPr/>
    </dgm:pt>
    <dgm:pt modelId="{81EE6D01-BB64-4891-AFD0-A5D127AE8828}" type="pres">
      <dgm:prSet presAssocID="{0F343BC2-2AC8-48A8-B639-7452D4E843B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817759D-7D6E-4A92-955E-62F14C0F08C2}" type="presOf" srcId="{E0FE84DA-5D3E-4FDB-985C-1CD41F4BCA76}" destId="{6FF34CF7-744D-42C0-8DDD-CB3F6E05386A}" srcOrd="0" destOrd="0" presId="urn:microsoft.com/office/officeart/2005/8/layout/vList2"/>
    <dgm:cxn modelId="{5E31414C-3237-47F8-A4D1-0EB327070A02}" srcId="{987BCE6F-3EFE-46FA-B182-DA0507DD6DE1}" destId="{0F152F08-19E9-40E6-8B3A-593CC53478C5}" srcOrd="2" destOrd="0" parTransId="{B8AA0045-01A9-4EDF-9C82-6C744777D913}" sibTransId="{2638D33B-96CE-462D-A8C2-1E50611A1933}"/>
    <dgm:cxn modelId="{5D95283E-D662-4204-8884-AC430BFB778C}" srcId="{987BCE6F-3EFE-46FA-B182-DA0507DD6DE1}" destId="{A8F1DF71-DA1F-466E-8072-0D7A2581A2B1}" srcOrd="3" destOrd="0" parTransId="{260DAE02-4250-4335-8599-8E00E7F25D4A}" sibTransId="{D95A0F9B-520D-4CCB-B0CC-53EBC523FFE0}"/>
    <dgm:cxn modelId="{BB7ADF90-5439-4E56-AC94-655A088C6553}" type="presOf" srcId="{0F343BC2-2AC8-48A8-B639-7452D4E843BF}" destId="{81EE6D01-BB64-4891-AFD0-A5D127AE8828}" srcOrd="0" destOrd="0" presId="urn:microsoft.com/office/officeart/2005/8/layout/vList2"/>
    <dgm:cxn modelId="{9E789BB7-F6FC-4000-B935-E9B76A16AFC7}" type="presOf" srcId="{A8F1DF71-DA1F-466E-8072-0D7A2581A2B1}" destId="{1E364C88-12D4-4366-A9F2-963ED848E262}" srcOrd="0" destOrd="0" presId="urn:microsoft.com/office/officeart/2005/8/layout/vList2"/>
    <dgm:cxn modelId="{E6F24449-EC70-4CA4-B988-8800757EFB9F}" type="presOf" srcId="{987BCE6F-3EFE-46FA-B182-DA0507DD6DE1}" destId="{5DDD73D4-9846-4803-80B4-1F636BA6D38C}" srcOrd="0" destOrd="0" presId="urn:microsoft.com/office/officeart/2005/8/layout/vList2"/>
    <dgm:cxn modelId="{4E6CD6B8-FF5A-40CB-9D99-39AE79236B4C}" srcId="{987BCE6F-3EFE-46FA-B182-DA0507DD6DE1}" destId="{35F5020C-454D-4569-9DAD-DEADFC8CA321}" srcOrd="0" destOrd="0" parTransId="{D06C19F9-325A-4CD0-9DA3-76CA28658425}" sibTransId="{02E4075E-97B6-4A4E-B13C-CE1D692DAE87}"/>
    <dgm:cxn modelId="{C2063838-8F5A-4219-9B71-F5211358BFF9}" type="presOf" srcId="{35F5020C-454D-4569-9DAD-DEADFC8CA321}" destId="{52A9E873-3AD1-41FD-B361-EEDCECB72063}" srcOrd="0" destOrd="0" presId="urn:microsoft.com/office/officeart/2005/8/layout/vList2"/>
    <dgm:cxn modelId="{6F103F46-1876-4047-A033-8C982B4A67B1}" srcId="{987BCE6F-3EFE-46FA-B182-DA0507DD6DE1}" destId="{0F343BC2-2AC8-48A8-B639-7452D4E843BF}" srcOrd="4" destOrd="0" parTransId="{619CD3A5-5F6D-4C79-A346-908F7B37D782}" sibTransId="{BEA05764-2753-48A9-A26A-6F8D3D84543D}"/>
    <dgm:cxn modelId="{8949747B-57D5-42E6-8305-F7C669AA72FB}" type="presOf" srcId="{0F152F08-19E9-40E6-8B3A-593CC53478C5}" destId="{D22A6EEA-3801-4567-894B-6BBA32CE5C71}" srcOrd="0" destOrd="0" presId="urn:microsoft.com/office/officeart/2005/8/layout/vList2"/>
    <dgm:cxn modelId="{3CEEE497-C2B9-4943-B587-7F3CFECD5533}" srcId="{987BCE6F-3EFE-46FA-B182-DA0507DD6DE1}" destId="{E0FE84DA-5D3E-4FDB-985C-1CD41F4BCA76}" srcOrd="1" destOrd="0" parTransId="{7FF77711-009E-4ABD-92A0-D391936BC809}" sibTransId="{234AEA01-EF67-4F9D-9A5C-065D03037532}"/>
    <dgm:cxn modelId="{E8F23A81-CE4F-4A08-9337-08B24807C666}" type="presParOf" srcId="{5DDD73D4-9846-4803-80B4-1F636BA6D38C}" destId="{52A9E873-3AD1-41FD-B361-EEDCECB72063}" srcOrd="0" destOrd="0" presId="urn:microsoft.com/office/officeart/2005/8/layout/vList2"/>
    <dgm:cxn modelId="{462B3FF0-773E-4666-BA4F-B0D3478ECA2D}" type="presParOf" srcId="{5DDD73D4-9846-4803-80B4-1F636BA6D38C}" destId="{D5B32818-B8D9-487E-B7F5-CFC9F9B362FA}" srcOrd="1" destOrd="0" presId="urn:microsoft.com/office/officeart/2005/8/layout/vList2"/>
    <dgm:cxn modelId="{3FA2425B-8650-4BBC-BB51-90000D9B4085}" type="presParOf" srcId="{5DDD73D4-9846-4803-80B4-1F636BA6D38C}" destId="{6FF34CF7-744D-42C0-8DDD-CB3F6E05386A}" srcOrd="2" destOrd="0" presId="urn:microsoft.com/office/officeart/2005/8/layout/vList2"/>
    <dgm:cxn modelId="{E014C779-7440-4A30-AF1A-8F99C445B536}" type="presParOf" srcId="{5DDD73D4-9846-4803-80B4-1F636BA6D38C}" destId="{D6B5C2D9-9E7F-4514-93FC-E9CCD8A9D2CC}" srcOrd="3" destOrd="0" presId="urn:microsoft.com/office/officeart/2005/8/layout/vList2"/>
    <dgm:cxn modelId="{1E6D9CE5-536F-406A-84CD-DED652BF71FE}" type="presParOf" srcId="{5DDD73D4-9846-4803-80B4-1F636BA6D38C}" destId="{D22A6EEA-3801-4567-894B-6BBA32CE5C71}" srcOrd="4" destOrd="0" presId="urn:microsoft.com/office/officeart/2005/8/layout/vList2"/>
    <dgm:cxn modelId="{0BABEAB9-2A97-4702-8DF1-68E15048990C}" type="presParOf" srcId="{5DDD73D4-9846-4803-80B4-1F636BA6D38C}" destId="{7859D4EF-6506-445D-80DF-36E9CFA97904}" srcOrd="5" destOrd="0" presId="urn:microsoft.com/office/officeart/2005/8/layout/vList2"/>
    <dgm:cxn modelId="{687584F0-9D1B-49B0-9D28-CE779411B742}" type="presParOf" srcId="{5DDD73D4-9846-4803-80B4-1F636BA6D38C}" destId="{1E364C88-12D4-4366-A9F2-963ED848E262}" srcOrd="6" destOrd="0" presId="urn:microsoft.com/office/officeart/2005/8/layout/vList2"/>
    <dgm:cxn modelId="{7460CB23-86BD-426B-8073-3F66F0520295}" type="presParOf" srcId="{5DDD73D4-9846-4803-80B4-1F636BA6D38C}" destId="{7549620D-D5C7-49F3-9B77-BFA88CC52C2E}" srcOrd="7" destOrd="0" presId="urn:microsoft.com/office/officeart/2005/8/layout/vList2"/>
    <dgm:cxn modelId="{B1599DF2-7DD9-474E-B914-7F4622A74737}" type="presParOf" srcId="{5DDD73D4-9846-4803-80B4-1F636BA6D38C}" destId="{81EE6D01-BB64-4891-AFD0-A5D127AE882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48AF1D-2E24-4D27-BD01-19CDCE4ED93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6C19536-AE69-4146-96ED-686333D5724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Ukinut gregorijanski kalendar – zamijenjen Revolucionarnim kalendarom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1061D-0414-4721-A0F5-98EB354CA4F1}" type="parTrans" cxnId="{379E82B6-0532-44BD-96E3-D86BF5539FD2}">
      <dgm:prSet/>
      <dgm:spPr/>
      <dgm:t>
        <a:bodyPr/>
        <a:lstStyle/>
        <a:p>
          <a:endParaRPr lang="en-US"/>
        </a:p>
      </dgm:t>
    </dgm:pt>
    <dgm:pt modelId="{D248C5C5-2D98-45A5-9816-9C366A06C97A}" type="sibTrans" cxnId="{379E82B6-0532-44BD-96E3-D86BF5539FD2}">
      <dgm:prSet/>
      <dgm:spPr/>
      <dgm:t>
        <a:bodyPr/>
        <a:lstStyle/>
        <a:p>
          <a:endParaRPr lang="en-US"/>
        </a:p>
      </dgm:t>
    </dgm:pt>
    <dgm:pt modelId="{6E132554-4F8E-4FC8-A82B-733AAF1FB11A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Katolička crkva zakonom ukinuta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54A77F-F2E8-4C18-B0FE-7CCBF9FE3659}" type="parTrans" cxnId="{11CF7B0F-F7B3-467D-9443-7671553D3472}">
      <dgm:prSet/>
      <dgm:spPr/>
      <dgm:t>
        <a:bodyPr/>
        <a:lstStyle/>
        <a:p>
          <a:endParaRPr lang="en-US"/>
        </a:p>
      </dgm:t>
    </dgm:pt>
    <dgm:pt modelId="{9DB0768D-5A71-4569-8380-62B5F1CC5D5D}" type="sibTrans" cxnId="{11CF7B0F-F7B3-467D-9443-7671553D3472}">
      <dgm:prSet/>
      <dgm:spPr/>
      <dgm:t>
        <a:bodyPr/>
        <a:lstStyle/>
        <a:p>
          <a:endParaRPr lang="en-US"/>
        </a:p>
      </dgm:t>
    </dgm:pt>
    <dgm:pt modelId="{7338B09B-A00F-4F69-8856-2AA176B5629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Crkve zatvarane </a:t>
          </a:r>
          <a:r>
            <a:rPr lang="hr-HR">
              <a:latin typeface="Arial" panose="020B0604020202020204" pitchFamily="34" charset="0"/>
              <a:cs typeface="Arial" panose="020B0604020202020204" pitchFamily="34" charset="0"/>
            </a:rPr>
            <a:t>i prodane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A5945-2A9F-4BA5-8A8E-54FCB9CD1253}" type="parTrans" cxnId="{04FAC22F-3D05-4454-BA8C-51D78F317F12}">
      <dgm:prSet/>
      <dgm:spPr/>
      <dgm:t>
        <a:bodyPr/>
        <a:lstStyle/>
        <a:p>
          <a:endParaRPr lang="en-US"/>
        </a:p>
      </dgm:t>
    </dgm:pt>
    <dgm:pt modelId="{FD962276-3AA3-48F2-90B1-BCB5487252FB}" type="sibTrans" cxnId="{04FAC22F-3D05-4454-BA8C-51D78F317F12}">
      <dgm:prSet/>
      <dgm:spPr/>
      <dgm:t>
        <a:bodyPr/>
        <a:lstStyle/>
        <a:p>
          <a:endParaRPr lang="en-US"/>
        </a:p>
      </dgm:t>
    </dgm:pt>
    <dgm:pt modelId="{F682E92F-1EC2-4137-BD64-6008A169E5AD}" type="pres">
      <dgm:prSet presAssocID="{6548AF1D-2E24-4D27-BD01-19CDCE4ED9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768B787-D39D-4B69-B672-5DBF7728D2EE}" type="pres">
      <dgm:prSet presAssocID="{66C19536-AE69-4146-96ED-686333D572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D04801-7400-4300-ADC9-39C26CF4D676}" type="pres">
      <dgm:prSet presAssocID="{D248C5C5-2D98-45A5-9816-9C366A06C97A}" presName="spacer" presStyleCnt="0"/>
      <dgm:spPr/>
    </dgm:pt>
    <dgm:pt modelId="{FD18FB8D-B77E-4712-A71B-52A134B21B1F}" type="pres">
      <dgm:prSet presAssocID="{6E132554-4F8E-4FC8-A82B-733AAF1FB1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C6F7659-C482-49C1-B901-070E97A47A74}" type="pres">
      <dgm:prSet presAssocID="{9DB0768D-5A71-4569-8380-62B5F1CC5D5D}" presName="spacer" presStyleCnt="0"/>
      <dgm:spPr/>
    </dgm:pt>
    <dgm:pt modelId="{B256D18B-2E4D-4FAE-B17F-BBDA48701B4E}" type="pres">
      <dgm:prSet presAssocID="{7338B09B-A00F-4F69-8856-2AA176B562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79E82B6-0532-44BD-96E3-D86BF5539FD2}" srcId="{6548AF1D-2E24-4D27-BD01-19CDCE4ED934}" destId="{66C19536-AE69-4146-96ED-686333D57241}" srcOrd="0" destOrd="0" parTransId="{1F01061D-0414-4721-A0F5-98EB354CA4F1}" sibTransId="{D248C5C5-2D98-45A5-9816-9C366A06C97A}"/>
    <dgm:cxn modelId="{0DF0C7BB-053B-4082-B53E-6F54C81A8F96}" type="presOf" srcId="{6E132554-4F8E-4FC8-A82B-733AAF1FB11A}" destId="{FD18FB8D-B77E-4712-A71B-52A134B21B1F}" srcOrd="0" destOrd="0" presId="urn:microsoft.com/office/officeart/2005/8/layout/vList2"/>
    <dgm:cxn modelId="{11CF7B0F-F7B3-467D-9443-7671553D3472}" srcId="{6548AF1D-2E24-4D27-BD01-19CDCE4ED934}" destId="{6E132554-4F8E-4FC8-A82B-733AAF1FB11A}" srcOrd="1" destOrd="0" parTransId="{8654A77F-F2E8-4C18-B0FE-7CCBF9FE3659}" sibTransId="{9DB0768D-5A71-4569-8380-62B5F1CC5D5D}"/>
    <dgm:cxn modelId="{9666BD19-23FB-47E1-9923-D4EE0C20589A}" type="presOf" srcId="{6548AF1D-2E24-4D27-BD01-19CDCE4ED934}" destId="{F682E92F-1EC2-4137-BD64-6008A169E5AD}" srcOrd="0" destOrd="0" presId="urn:microsoft.com/office/officeart/2005/8/layout/vList2"/>
    <dgm:cxn modelId="{D9357CA4-F40F-4E7A-91B3-BF32A5E8E760}" type="presOf" srcId="{66C19536-AE69-4146-96ED-686333D57241}" destId="{E768B787-D39D-4B69-B672-5DBF7728D2EE}" srcOrd="0" destOrd="0" presId="urn:microsoft.com/office/officeart/2005/8/layout/vList2"/>
    <dgm:cxn modelId="{F3CE677F-F857-473A-ABAC-03BE3940DAAB}" type="presOf" srcId="{7338B09B-A00F-4F69-8856-2AA176B56297}" destId="{B256D18B-2E4D-4FAE-B17F-BBDA48701B4E}" srcOrd="0" destOrd="0" presId="urn:microsoft.com/office/officeart/2005/8/layout/vList2"/>
    <dgm:cxn modelId="{04FAC22F-3D05-4454-BA8C-51D78F317F12}" srcId="{6548AF1D-2E24-4D27-BD01-19CDCE4ED934}" destId="{7338B09B-A00F-4F69-8856-2AA176B56297}" srcOrd="2" destOrd="0" parTransId="{0E6A5945-2A9F-4BA5-8A8E-54FCB9CD1253}" sibTransId="{FD962276-3AA3-48F2-90B1-BCB5487252FB}"/>
    <dgm:cxn modelId="{788B9ED2-CA01-4A5D-AD78-DAC0A796AF56}" type="presParOf" srcId="{F682E92F-1EC2-4137-BD64-6008A169E5AD}" destId="{E768B787-D39D-4B69-B672-5DBF7728D2EE}" srcOrd="0" destOrd="0" presId="urn:microsoft.com/office/officeart/2005/8/layout/vList2"/>
    <dgm:cxn modelId="{73F3C95B-45D6-4664-9389-68362ED10554}" type="presParOf" srcId="{F682E92F-1EC2-4137-BD64-6008A169E5AD}" destId="{1ED04801-7400-4300-ADC9-39C26CF4D676}" srcOrd="1" destOrd="0" presId="urn:microsoft.com/office/officeart/2005/8/layout/vList2"/>
    <dgm:cxn modelId="{58599373-7421-4B35-8E29-5B0E30727355}" type="presParOf" srcId="{F682E92F-1EC2-4137-BD64-6008A169E5AD}" destId="{FD18FB8D-B77E-4712-A71B-52A134B21B1F}" srcOrd="2" destOrd="0" presId="urn:microsoft.com/office/officeart/2005/8/layout/vList2"/>
    <dgm:cxn modelId="{3E8CCA20-4FB5-4D3E-807C-CFD72FF4E8EA}" type="presParOf" srcId="{F682E92F-1EC2-4137-BD64-6008A169E5AD}" destId="{EC6F7659-C482-49C1-B901-070E97A47A74}" srcOrd="3" destOrd="0" presId="urn:microsoft.com/office/officeart/2005/8/layout/vList2"/>
    <dgm:cxn modelId="{1DB6E03D-F3EF-4BDF-A4F4-708524C6D7CA}" type="presParOf" srcId="{F682E92F-1EC2-4137-BD64-6008A169E5AD}" destId="{B256D18B-2E4D-4FAE-B17F-BBDA48701B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D83FB6-FC47-4173-931C-8D378A4EE6F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002F74D-3DAC-4EEA-802E-5BC4B5A59055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Zbog uvođenja strahovlade, jakobinci izgubili podršku naroda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0B4FB-C948-420D-828B-A277A1330733}" type="parTrans" cxnId="{312F8652-0873-4522-A267-D5E3E293D242}">
      <dgm:prSet/>
      <dgm:spPr/>
      <dgm:t>
        <a:bodyPr/>
        <a:lstStyle/>
        <a:p>
          <a:endParaRPr lang="en-US"/>
        </a:p>
      </dgm:t>
    </dgm:pt>
    <dgm:pt modelId="{805DB6D8-4C56-44C3-B77F-10F326379324}" type="sibTrans" cxnId="{312F8652-0873-4522-A267-D5E3E293D242}">
      <dgm:prSet/>
      <dgm:spPr/>
      <dgm:t>
        <a:bodyPr/>
        <a:lstStyle/>
        <a:p>
          <a:endParaRPr lang="en-US"/>
        </a:p>
      </dgm:t>
    </dgm:pt>
    <dgm:pt modelId="{6A5DB3A0-1D2B-41F3-94D9-4F5F2ACF7D26}">
      <dgm:prSet/>
      <dgm:spPr/>
      <dgm:t>
        <a:bodyPr/>
        <a:lstStyle/>
        <a:p>
          <a:pPr algn="just"/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srpnju 1794. godine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zbačeni su s vlasti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AA5A86-4052-4475-BC2E-2DF1A88E6143}" type="parTrans" cxnId="{216798FC-C1AD-47E5-B24E-574F51DB5EC1}">
      <dgm:prSet/>
      <dgm:spPr/>
      <dgm:t>
        <a:bodyPr/>
        <a:lstStyle/>
        <a:p>
          <a:endParaRPr lang="en-US"/>
        </a:p>
      </dgm:t>
    </dgm:pt>
    <dgm:pt modelId="{23BA1FF4-EB0D-4B5F-9966-11C7DCBF9B8E}" type="sibTrans" cxnId="{216798FC-C1AD-47E5-B24E-574F51DB5EC1}">
      <dgm:prSet/>
      <dgm:spPr/>
      <dgm:t>
        <a:bodyPr/>
        <a:lstStyle/>
        <a:p>
          <a:endParaRPr lang="en-US"/>
        </a:p>
      </dgm:t>
    </dgm:pt>
    <dgm:pt modelId="{B425C812-B851-4E48-B381-A8F52CD4C912}">
      <dgm:prSet/>
      <dgm:spPr/>
      <dgm:t>
        <a:bodyPr/>
        <a:lstStyle/>
        <a:p>
          <a:pPr algn="just"/>
          <a:r>
            <a:rPr lang="hr-HR" dirty="0" err="1" smtClean="0">
              <a:latin typeface="Arial" panose="020B0604020202020204" pitchFamily="34" charset="0"/>
              <a:cs typeface="Arial" panose="020B0604020202020204" pitchFamily="34" charset="0"/>
            </a:rPr>
            <a:t>Maximilien</a:t>
          </a:r>
          <a:r>
            <a:rPr lang="hr-HR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Robespierre i njegovi najbliži suradnici uhićeni te bez suđenja smaknuti na giljotini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27F4D-39A7-4BB2-9D34-A7CAFC190814}" type="parTrans" cxnId="{5652D015-79FD-4B46-847B-B82960E090F2}">
      <dgm:prSet/>
      <dgm:spPr/>
      <dgm:t>
        <a:bodyPr/>
        <a:lstStyle/>
        <a:p>
          <a:endParaRPr lang="en-US"/>
        </a:p>
      </dgm:t>
    </dgm:pt>
    <dgm:pt modelId="{3FA67C50-4022-47A6-90B9-63BADDB9C779}" type="sibTrans" cxnId="{5652D015-79FD-4B46-847B-B82960E090F2}">
      <dgm:prSet/>
      <dgm:spPr/>
      <dgm:t>
        <a:bodyPr/>
        <a:lstStyle/>
        <a:p>
          <a:endParaRPr lang="en-US"/>
        </a:p>
      </dgm:t>
    </dgm:pt>
    <dgm:pt modelId="{88C29068-D0F8-4A6E-9503-C26688C43BD3}" type="pres">
      <dgm:prSet presAssocID="{72D83FB6-FC47-4173-931C-8D378A4EE6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93933A0-CFF0-498D-BC12-4B186CE58A3E}" type="pres">
      <dgm:prSet presAssocID="{C002F74D-3DAC-4EEA-802E-5BC4B5A5905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94D8E5-C684-4A2C-ADB1-21026B990AAA}" type="pres">
      <dgm:prSet presAssocID="{805DB6D8-4C56-44C3-B77F-10F326379324}" presName="spacer" presStyleCnt="0"/>
      <dgm:spPr/>
    </dgm:pt>
    <dgm:pt modelId="{9E600A8D-E82B-4D8A-A9C4-20C26001D08D}" type="pres">
      <dgm:prSet presAssocID="{6A5DB3A0-1D2B-41F3-94D9-4F5F2ACF7D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A97370-8C2C-4154-8F08-9FA6B0BB0841}" type="pres">
      <dgm:prSet presAssocID="{23BA1FF4-EB0D-4B5F-9966-11C7DCBF9B8E}" presName="spacer" presStyleCnt="0"/>
      <dgm:spPr/>
    </dgm:pt>
    <dgm:pt modelId="{B74C2E41-1D30-4651-AC88-6FBE96546D85}" type="pres">
      <dgm:prSet presAssocID="{B425C812-B851-4E48-B381-A8F52CD4C9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A36978F-3142-432F-B4C3-0B80F91AE5AD}" type="presOf" srcId="{B425C812-B851-4E48-B381-A8F52CD4C912}" destId="{B74C2E41-1D30-4651-AC88-6FBE96546D85}" srcOrd="0" destOrd="0" presId="urn:microsoft.com/office/officeart/2005/8/layout/vList2"/>
    <dgm:cxn modelId="{5652D015-79FD-4B46-847B-B82960E090F2}" srcId="{72D83FB6-FC47-4173-931C-8D378A4EE6FE}" destId="{B425C812-B851-4E48-B381-A8F52CD4C912}" srcOrd="2" destOrd="0" parTransId="{D6A27F4D-39A7-4BB2-9D34-A7CAFC190814}" sibTransId="{3FA67C50-4022-47A6-90B9-63BADDB9C779}"/>
    <dgm:cxn modelId="{B9DDB5FE-FC58-4CDF-B7D4-374EF751CD86}" type="presOf" srcId="{C002F74D-3DAC-4EEA-802E-5BC4B5A59055}" destId="{B93933A0-CFF0-498D-BC12-4B186CE58A3E}" srcOrd="0" destOrd="0" presId="urn:microsoft.com/office/officeart/2005/8/layout/vList2"/>
    <dgm:cxn modelId="{0E8813D6-4237-40F5-B455-FFCE121F6ECA}" type="presOf" srcId="{6A5DB3A0-1D2B-41F3-94D9-4F5F2ACF7D26}" destId="{9E600A8D-E82B-4D8A-A9C4-20C26001D08D}" srcOrd="0" destOrd="0" presId="urn:microsoft.com/office/officeart/2005/8/layout/vList2"/>
    <dgm:cxn modelId="{216798FC-C1AD-47E5-B24E-574F51DB5EC1}" srcId="{72D83FB6-FC47-4173-931C-8D378A4EE6FE}" destId="{6A5DB3A0-1D2B-41F3-94D9-4F5F2ACF7D26}" srcOrd="1" destOrd="0" parTransId="{8CAA5A86-4052-4475-BC2E-2DF1A88E6143}" sibTransId="{23BA1FF4-EB0D-4B5F-9966-11C7DCBF9B8E}"/>
    <dgm:cxn modelId="{B9F01D8B-20AE-43A7-86F0-244E5AEAAA7F}" type="presOf" srcId="{72D83FB6-FC47-4173-931C-8D378A4EE6FE}" destId="{88C29068-D0F8-4A6E-9503-C26688C43BD3}" srcOrd="0" destOrd="0" presId="urn:microsoft.com/office/officeart/2005/8/layout/vList2"/>
    <dgm:cxn modelId="{312F8652-0873-4522-A267-D5E3E293D242}" srcId="{72D83FB6-FC47-4173-931C-8D378A4EE6FE}" destId="{C002F74D-3DAC-4EEA-802E-5BC4B5A59055}" srcOrd="0" destOrd="0" parTransId="{55A0B4FB-C948-420D-828B-A277A1330733}" sibTransId="{805DB6D8-4C56-44C3-B77F-10F326379324}"/>
    <dgm:cxn modelId="{99020F3D-41FC-4764-A6CA-269795971103}" type="presParOf" srcId="{88C29068-D0F8-4A6E-9503-C26688C43BD3}" destId="{B93933A0-CFF0-498D-BC12-4B186CE58A3E}" srcOrd="0" destOrd="0" presId="urn:microsoft.com/office/officeart/2005/8/layout/vList2"/>
    <dgm:cxn modelId="{59F43590-A8A9-433D-B669-492431DFA320}" type="presParOf" srcId="{88C29068-D0F8-4A6E-9503-C26688C43BD3}" destId="{D394D8E5-C684-4A2C-ADB1-21026B990AAA}" srcOrd="1" destOrd="0" presId="urn:microsoft.com/office/officeart/2005/8/layout/vList2"/>
    <dgm:cxn modelId="{A1EC44DB-BCEA-4895-881D-7FB10B093B80}" type="presParOf" srcId="{88C29068-D0F8-4A6E-9503-C26688C43BD3}" destId="{9E600A8D-E82B-4D8A-A9C4-20C26001D08D}" srcOrd="2" destOrd="0" presId="urn:microsoft.com/office/officeart/2005/8/layout/vList2"/>
    <dgm:cxn modelId="{F1C11A0E-0D8B-49B2-A5C8-27A0BAAA18C1}" type="presParOf" srcId="{88C29068-D0F8-4A6E-9503-C26688C43BD3}" destId="{0BA97370-8C2C-4154-8F08-9FA6B0BB0841}" srcOrd="3" destOrd="0" presId="urn:microsoft.com/office/officeart/2005/8/layout/vList2"/>
    <dgm:cxn modelId="{C81BCD0E-2DD9-49CA-BB0A-884A109FC83A}" type="presParOf" srcId="{88C29068-D0F8-4A6E-9503-C26688C43BD3}" destId="{B74C2E41-1D30-4651-AC88-6FBE96546D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6A57A7-E291-4364-AD62-D69F5AF48BB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92B900D6-6C33-42D9-876A-E8810D772391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Vlast preuzeli </a:t>
          </a:r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žirondinci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1D5672-1DFB-4286-8B4B-1505ECA4403C}" type="parTrans" cxnId="{534F3107-0F44-4721-939A-E7A9D93C0EAC}">
      <dgm:prSet/>
      <dgm:spPr/>
      <dgm:t>
        <a:bodyPr/>
        <a:lstStyle/>
        <a:p>
          <a:endParaRPr lang="en-US"/>
        </a:p>
      </dgm:t>
    </dgm:pt>
    <dgm:pt modelId="{7AC02E47-C343-4077-9820-2C7CA9033402}" type="sibTrans" cxnId="{534F3107-0F44-4721-939A-E7A9D93C0EAC}">
      <dgm:prSet/>
      <dgm:spPr/>
      <dgm:t>
        <a:bodyPr/>
        <a:lstStyle/>
        <a:p>
          <a:endParaRPr lang="en-US"/>
        </a:p>
      </dgm:t>
    </dgm:pt>
    <dgm:pt modelId="{726FCD3C-34DB-4B6F-9409-915FA5D0371B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1795. godine donesen novi ustav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9CF63-1606-46E2-B11A-946D83F8DDCF}" type="parTrans" cxnId="{625B71F4-2DBF-4B2B-A991-FCCB606F0F18}">
      <dgm:prSet/>
      <dgm:spPr/>
      <dgm:t>
        <a:bodyPr/>
        <a:lstStyle/>
        <a:p>
          <a:endParaRPr lang="en-US"/>
        </a:p>
      </dgm:t>
    </dgm:pt>
    <dgm:pt modelId="{2EB7B67B-CFFA-45B7-8CF0-EFF981893D7D}" type="sibTrans" cxnId="{625B71F4-2DBF-4B2B-A991-FCCB606F0F18}">
      <dgm:prSet/>
      <dgm:spPr/>
      <dgm:t>
        <a:bodyPr/>
        <a:lstStyle/>
        <a:p>
          <a:endParaRPr lang="en-US"/>
        </a:p>
      </dgm:t>
    </dgm:pt>
    <dgm:pt modelId="{7B4FACDE-B9D7-4007-A3FF-DF90D48113FE}">
      <dgm:prSet/>
      <dgm:spPr/>
      <dgm:t>
        <a:bodyPr/>
        <a:lstStyle/>
        <a:p>
          <a:r>
            <a:rPr lang="hr-HR" dirty="0" err="1">
              <a:latin typeface="Arial" panose="020B0604020202020204" pitchFamily="34" charset="0"/>
              <a:cs typeface="Arial" panose="020B0604020202020204" pitchFamily="34" charset="0"/>
            </a:rPr>
            <a:t>Žirondinci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osnovali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Direktorij</a:t>
          </a:r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 – vlada petorice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D9BCB-836E-4070-A342-C45901CFD780}" type="parTrans" cxnId="{1D4AA649-5C83-4B5B-968B-96B8BF9F73D5}">
      <dgm:prSet/>
      <dgm:spPr/>
      <dgm:t>
        <a:bodyPr/>
        <a:lstStyle/>
        <a:p>
          <a:endParaRPr lang="en-US"/>
        </a:p>
      </dgm:t>
    </dgm:pt>
    <dgm:pt modelId="{DEBDC0AE-D6C5-42CD-AC48-E3EB4FA92F6D}" type="sibTrans" cxnId="{1D4AA649-5C83-4B5B-968B-96B8BF9F73D5}">
      <dgm:prSet/>
      <dgm:spPr/>
      <dgm:t>
        <a:bodyPr/>
        <a:lstStyle/>
        <a:p>
          <a:endParaRPr lang="en-US"/>
        </a:p>
      </dgm:t>
    </dgm:pt>
    <dgm:pt modelId="{CB2D8691-9B9A-4B1A-B0CC-B400B43FA9F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Kao izvršna vlast upravljali Francuskom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812E5-8EDD-483D-BB09-162B9C353601}" type="parTrans" cxnId="{89704728-A346-4E26-B7C2-F78AC31CC6D9}">
      <dgm:prSet/>
      <dgm:spPr/>
      <dgm:t>
        <a:bodyPr/>
        <a:lstStyle/>
        <a:p>
          <a:endParaRPr lang="en-US"/>
        </a:p>
      </dgm:t>
    </dgm:pt>
    <dgm:pt modelId="{2D6A894B-BE9C-46F3-8BDA-1DEB57EECEFC}" type="sibTrans" cxnId="{89704728-A346-4E26-B7C2-F78AC31CC6D9}">
      <dgm:prSet/>
      <dgm:spPr/>
      <dgm:t>
        <a:bodyPr/>
        <a:lstStyle/>
        <a:p>
          <a:endParaRPr lang="en-US"/>
        </a:p>
      </dgm:t>
    </dgm:pt>
    <dgm:pt modelId="{18AA1207-EA6F-40AC-981C-1CC538934213}" type="pres">
      <dgm:prSet presAssocID="{CC6A57A7-E291-4364-AD62-D69F5AF48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32B59D4-6F2E-4991-86A9-DE46A4E6780F}" type="pres">
      <dgm:prSet presAssocID="{92B900D6-6C33-42D9-876A-E8810D7723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4E246C-EF6F-44CF-B1A8-320D5544B489}" type="pres">
      <dgm:prSet presAssocID="{7AC02E47-C343-4077-9820-2C7CA9033402}" presName="spacer" presStyleCnt="0"/>
      <dgm:spPr/>
    </dgm:pt>
    <dgm:pt modelId="{6F9A62D5-7A00-4A03-AB8E-44799FA49E33}" type="pres">
      <dgm:prSet presAssocID="{726FCD3C-34DB-4B6F-9409-915FA5D037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58EEF3-C453-4F63-8E45-331B9D74267A}" type="pres">
      <dgm:prSet presAssocID="{2EB7B67B-CFFA-45B7-8CF0-EFF981893D7D}" presName="spacer" presStyleCnt="0"/>
      <dgm:spPr/>
    </dgm:pt>
    <dgm:pt modelId="{74E2D4AE-1558-4D72-88B4-B87057A2D20D}" type="pres">
      <dgm:prSet presAssocID="{7B4FACDE-B9D7-4007-A3FF-DF90D48113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FC9DB2-B537-43FA-9D52-DE3C21526108}" type="pres">
      <dgm:prSet presAssocID="{DEBDC0AE-D6C5-42CD-AC48-E3EB4FA92F6D}" presName="spacer" presStyleCnt="0"/>
      <dgm:spPr/>
    </dgm:pt>
    <dgm:pt modelId="{66DE6D70-B622-4415-989E-B1ADFAE63CDD}" type="pres">
      <dgm:prSet presAssocID="{CB2D8691-9B9A-4B1A-B0CC-B400B43FA9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25B71F4-2DBF-4B2B-A991-FCCB606F0F18}" srcId="{CC6A57A7-E291-4364-AD62-D69F5AF48BB2}" destId="{726FCD3C-34DB-4B6F-9409-915FA5D0371B}" srcOrd="1" destOrd="0" parTransId="{2B69CF63-1606-46E2-B11A-946D83F8DDCF}" sibTransId="{2EB7B67B-CFFA-45B7-8CF0-EFF981893D7D}"/>
    <dgm:cxn modelId="{534F3107-0F44-4721-939A-E7A9D93C0EAC}" srcId="{CC6A57A7-E291-4364-AD62-D69F5AF48BB2}" destId="{92B900D6-6C33-42D9-876A-E8810D772391}" srcOrd="0" destOrd="0" parTransId="{081D5672-1DFB-4286-8B4B-1505ECA4403C}" sibTransId="{7AC02E47-C343-4077-9820-2C7CA9033402}"/>
    <dgm:cxn modelId="{4D3F7B62-04DD-428E-8943-082089952269}" type="presOf" srcId="{CB2D8691-9B9A-4B1A-B0CC-B400B43FA9F7}" destId="{66DE6D70-B622-4415-989E-B1ADFAE63CDD}" srcOrd="0" destOrd="0" presId="urn:microsoft.com/office/officeart/2005/8/layout/vList2"/>
    <dgm:cxn modelId="{7C616231-0D49-4401-BB4A-C695537AA647}" type="presOf" srcId="{726FCD3C-34DB-4B6F-9409-915FA5D0371B}" destId="{6F9A62D5-7A00-4A03-AB8E-44799FA49E33}" srcOrd="0" destOrd="0" presId="urn:microsoft.com/office/officeart/2005/8/layout/vList2"/>
    <dgm:cxn modelId="{2BEDDF4A-4D03-4FF4-A7B7-96C6B7CDBA7A}" type="presOf" srcId="{92B900D6-6C33-42D9-876A-E8810D772391}" destId="{C32B59D4-6F2E-4991-86A9-DE46A4E6780F}" srcOrd="0" destOrd="0" presId="urn:microsoft.com/office/officeart/2005/8/layout/vList2"/>
    <dgm:cxn modelId="{89704728-A346-4E26-B7C2-F78AC31CC6D9}" srcId="{CC6A57A7-E291-4364-AD62-D69F5AF48BB2}" destId="{CB2D8691-9B9A-4B1A-B0CC-B400B43FA9F7}" srcOrd="3" destOrd="0" parTransId="{CA7812E5-8EDD-483D-BB09-162B9C353601}" sibTransId="{2D6A894B-BE9C-46F3-8BDA-1DEB57EECEFC}"/>
    <dgm:cxn modelId="{1D4AA649-5C83-4B5B-968B-96B8BF9F73D5}" srcId="{CC6A57A7-E291-4364-AD62-D69F5AF48BB2}" destId="{7B4FACDE-B9D7-4007-A3FF-DF90D48113FE}" srcOrd="2" destOrd="0" parTransId="{3FCD9BCB-836E-4070-A342-C45901CFD780}" sibTransId="{DEBDC0AE-D6C5-42CD-AC48-E3EB4FA92F6D}"/>
    <dgm:cxn modelId="{9CB81B90-8F8C-4857-B8E0-D9BA06535054}" type="presOf" srcId="{CC6A57A7-E291-4364-AD62-D69F5AF48BB2}" destId="{18AA1207-EA6F-40AC-981C-1CC538934213}" srcOrd="0" destOrd="0" presId="urn:microsoft.com/office/officeart/2005/8/layout/vList2"/>
    <dgm:cxn modelId="{F2596ABD-EE4A-4FA5-BEC5-571E55C8E52D}" type="presOf" srcId="{7B4FACDE-B9D7-4007-A3FF-DF90D48113FE}" destId="{74E2D4AE-1558-4D72-88B4-B87057A2D20D}" srcOrd="0" destOrd="0" presId="urn:microsoft.com/office/officeart/2005/8/layout/vList2"/>
    <dgm:cxn modelId="{B2E4E8AA-73F2-4C2A-86FB-F9A9CF5161D4}" type="presParOf" srcId="{18AA1207-EA6F-40AC-981C-1CC538934213}" destId="{C32B59D4-6F2E-4991-86A9-DE46A4E6780F}" srcOrd="0" destOrd="0" presId="urn:microsoft.com/office/officeart/2005/8/layout/vList2"/>
    <dgm:cxn modelId="{3A240B0D-E47A-4481-99A6-82B3F737D2FD}" type="presParOf" srcId="{18AA1207-EA6F-40AC-981C-1CC538934213}" destId="{AC4E246C-EF6F-44CF-B1A8-320D5544B489}" srcOrd="1" destOrd="0" presId="urn:microsoft.com/office/officeart/2005/8/layout/vList2"/>
    <dgm:cxn modelId="{E5F62A3D-92EB-472E-AB8E-83AD8C8E0DDE}" type="presParOf" srcId="{18AA1207-EA6F-40AC-981C-1CC538934213}" destId="{6F9A62D5-7A00-4A03-AB8E-44799FA49E33}" srcOrd="2" destOrd="0" presId="urn:microsoft.com/office/officeart/2005/8/layout/vList2"/>
    <dgm:cxn modelId="{ECAD8DDD-9F3F-47B7-A52B-DE032DD5DDD0}" type="presParOf" srcId="{18AA1207-EA6F-40AC-981C-1CC538934213}" destId="{5858EEF3-C453-4F63-8E45-331B9D74267A}" srcOrd="3" destOrd="0" presId="urn:microsoft.com/office/officeart/2005/8/layout/vList2"/>
    <dgm:cxn modelId="{50C69F12-6A90-4270-AB42-95634912E975}" type="presParOf" srcId="{18AA1207-EA6F-40AC-981C-1CC538934213}" destId="{74E2D4AE-1558-4D72-88B4-B87057A2D20D}" srcOrd="4" destOrd="0" presId="urn:microsoft.com/office/officeart/2005/8/layout/vList2"/>
    <dgm:cxn modelId="{6073777F-1D93-4DAF-B9F2-831463B2B360}" type="presParOf" srcId="{18AA1207-EA6F-40AC-981C-1CC538934213}" destId="{DDFC9DB2-B537-43FA-9D52-DE3C21526108}" srcOrd="5" destOrd="0" presId="urn:microsoft.com/office/officeart/2005/8/layout/vList2"/>
    <dgm:cxn modelId="{937857A1-A1E2-4543-9306-F64D98C4B07C}" type="presParOf" srcId="{18AA1207-EA6F-40AC-981C-1CC538934213}" destId="{66DE6D70-B622-4415-989E-B1ADFAE63CD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0B63F-9578-4198-BFBD-5CA010488CEF}">
      <dsp:nvSpPr>
        <dsp:cNvPr id="0" name=""/>
        <dsp:cNvSpPr/>
      </dsp:nvSpPr>
      <dsp:spPr>
        <a:xfrm>
          <a:off x="0" y="52901"/>
          <a:ext cx="10515600" cy="11027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Vojni porazi, nestašica hrane, porast cijena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2901"/>
        <a:ext cx="10515600" cy="1102725"/>
      </dsp:txXfrm>
    </dsp:sp>
    <dsp:sp modelId="{38CE6169-123D-4F13-8840-469E80DA7A2A}">
      <dsp:nvSpPr>
        <dsp:cNvPr id="0" name=""/>
        <dsp:cNvSpPr/>
      </dsp:nvSpPr>
      <dsp:spPr>
        <a:xfrm>
          <a:off x="0" y="1239146"/>
          <a:ext cx="10515600" cy="110272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Lipanj 1793. godine</a:t>
          </a: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 – jakobinci zbacili </a:t>
          </a:r>
          <a:r>
            <a:rPr lang="hr-HR" sz="2900" kern="1200" dirty="0" err="1">
              <a:latin typeface="Arial" panose="020B0604020202020204" pitchFamily="34" charset="0"/>
              <a:cs typeface="Arial" panose="020B0604020202020204" pitchFamily="34" charset="0"/>
            </a:rPr>
            <a:t>žirondince</a:t>
          </a: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 i preuzeli vlast u državi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39146"/>
        <a:ext cx="10515600" cy="1102725"/>
      </dsp:txXfrm>
    </dsp:sp>
    <dsp:sp modelId="{4BF6B1B6-C14A-4388-B604-5E3BE81B74A2}">
      <dsp:nvSpPr>
        <dsp:cNvPr id="0" name=""/>
        <dsp:cNvSpPr/>
      </dsp:nvSpPr>
      <dsp:spPr>
        <a:xfrm>
          <a:off x="0" y="2425391"/>
          <a:ext cx="10515600" cy="110272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Jakobinci uveli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vladavinu terora – strahovladu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25391"/>
        <a:ext cx="10515600" cy="1102725"/>
      </dsp:txXfrm>
    </dsp:sp>
    <dsp:sp modelId="{DA2ED621-400F-421E-83F1-6C809B695338}">
      <dsp:nvSpPr>
        <dsp:cNvPr id="0" name=""/>
        <dsp:cNvSpPr/>
      </dsp:nvSpPr>
      <dsp:spPr>
        <a:xfrm>
          <a:off x="0" y="3611636"/>
          <a:ext cx="10515600" cy="110272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Vrhovnu vlast imao je </a:t>
          </a:r>
          <a:r>
            <a:rPr lang="hr-HR" sz="2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Maximilien</a:t>
          </a:r>
          <a:r>
            <a:rPr lang="hr-HR" sz="2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Robespierre i njegovi najbliži pristaše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11636"/>
        <a:ext cx="10515600" cy="11027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50B63F-9578-4198-BFBD-5CA010488CEF}">
      <dsp:nvSpPr>
        <dsp:cNvPr id="0" name=""/>
        <dsp:cNvSpPr/>
      </dsp:nvSpPr>
      <dsp:spPr>
        <a:xfrm>
          <a:off x="0" y="53380"/>
          <a:ext cx="8545497" cy="1046418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Jakobinci odluke provodili nasiljem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3380"/>
        <a:ext cx="8545497" cy="1046418"/>
      </dsp:txXfrm>
    </dsp:sp>
    <dsp:sp modelId="{DDBB9A00-3B06-4D33-BF59-68CEFBF040D2}">
      <dsp:nvSpPr>
        <dsp:cNvPr id="0" name=""/>
        <dsp:cNvSpPr/>
      </dsp:nvSpPr>
      <dsp:spPr>
        <a:xfrm>
          <a:off x="0" y="1177559"/>
          <a:ext cx="8545497" cy="1046418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Zastrašivanje, uhićenje i smaknuće protivnika vlasti i Revolucije</a:t>
          </a:r>
          <a:endParaRPr lang="hr-HR" sz="2700" kern="1200" dirty="0"/>
        </a:p>
      </dsp:txBody>
      <dsp:txXfrm>
        <a:off x="0" y="1177559"/>
        <a:ext cx="8545497" cy="1046418"/>
      </dsp:txXfrm>
    </dsp:sp>
    <dsp:sp modelId="{C95003E8-F153-43FE-95C9-2567CDADFBD6}">
      <dsp:nvSpPr>
        <dsp:cNvPr id="0" name=""/>
        <dsp:cNvSpPr/>
      </dsp:nvSpPr>
      <dsp:spPr>
        <a:xfrm>
          <a:off x="0" y="2301738"/>
          <a:ext cx="8545497" cy="1046418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Bilo tko je mogao biti osumnjičen i osuđen na smrt giljotinom</a:t>
          </a:r>
        </a:p>
      </dsp:txBody>
      <dsp:txXfrm>
        <a:off x="0" y="2301738"/>
        <a:ext cx="8545497" cy="1046418"/>
      </dsp:txXfrm>
    </dsp:sp>
    <dsp:sp modelId="{4BF6B1B6-C14A-4388-B604-5E3BE81B74A2}">
      <dsp:nvSpPr>
        <dsp:cNvPr id="0" name=""/>
        <dsp:cNvSpPr/>
      </dsp:nvSpPr>
      <dsp:spPr>
        <a:xfrm>
          <a:off x="0" y="3425916"/>
          <a:ext cx="8545497" cy="1046418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>
              <a:latin typeface="Arial" panose="020B0604020202020204" pitchFamily="34" charset="0"/>
              <a:cs typeface="Arial" panose="020B0604020202020204" pitchFamily="34" charset="0"/>
            </a:rPr>
            <a:t>Protivnici osuđeni na smrt po kratkom postupku – bez prava žalbe   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425916"/>
        <a:ext cx="8545497" cy="104641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436CB-9407-4EE1-A16A-7D9C2F355861}">
      <dsp:nvSpPr>
        <dsp:cNvPr id="0" name=""/>
        <dsp:cNvSpPr/>
      </dsp:nvSpPr>
      <dsp:spPr>
        <a:xfrm>
          <a:off x="0" y="598405"/>
          <a:ext cx="7169457" cy="111969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Prve žrtve giljotine – pripadnici aristokracije – kasnije bilo tko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98405"/>
        <a:ext cx="7169457" cy="1119690"/>
      </dsp:txXfrm>
    </dsp:sp>
    <dsp:sp modelId="{AB6E27FF-51EF-448F-B3E2-AED8AF090BC7}">
      <dsp:nvSpPr>
        <dsp:cNvPr id="0" name=""/>
        <dsp:cNvSpPr/>
      </dsp:nvSpPr>
      <dsp:spPr>
        <a:xfrm>
          <a:off x="0" y="1801615"/>
          <a:ext cx="7169457" cy="111969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Tijekom </a:t>
          </a:r>
          <a:r>
            <a:rPr lang="hr-HR" sz="2900" kern="1200" dirty="0" err="1">
              <a:latin typeface="Arial" panose="020B0604020202020204" pitchFamily="34" charset="0"/>
              <a:cs typeface="Arial" panose="020B0604020202020204" pitchFamily="34" charset="0"/>
            </a:rPr>
            <a:t>jakobinske</a:t>
          </a: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 diktature pogubljeno oko 40 000 ljudi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01615"/>
        <a:ext cx="7169457" cy="1119690"/>
      </dsp:txXfrm>
    </dsp:sp>
    <dsp:sp modelId="{3EC366DD-1AA9-4DBD-8E71-79D15867D9E6}">
      <dsp:nvSpPr>
        <dsp:cNvPr id="0" name=""/>
        <dsp:cNvSpPr/>
      </dsp:nvSpPr>
      <dsp:spPr>
        <a:xfrm>
          <a:off x="0" y="3004825"/>
          <a:ext cx="7169457" cy="111969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Kraljica </a:t>
          </a:r>
          <a:r>
            <a:rPr lang="hr-H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Marija Antoaneta </a:t>
          </a:r>
          <a:r>
            <a:rPr lang="hr-HR" sz="2900" kern="1200" dirty="0">
              <a:latin typeface="Arial" panose="020B0604020202020204" pitchFamily="34" charset="0"/>
              <a:cs typeface="Arial" panose="020B0604020202020204" pitchFamily="34" charset="0"/>
            </a:rPr>
            <a:t>osuđena na smrt giljotinom 16. listopada 1793. godine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04825"/>
        <a:ext cx="7169457" cy="11196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A9E873-3AD1-41FD-B361-EEDCECB72063}">
      <dsp:nvSpPr>
        <dsp:cNvPr id="0" name=""/>
        <dsp:cNvSpPr/>
      </dsp:nvSpPr>
      <dsp:spPr>
        <a:xfrm>
          <a:off x="0" y="85954"/>
          <a:ext cx="8391525" cy="8745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Reorganizacija francuskog društva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5954"/>
        <a:ext cx="8391525" cy="874575"/>
      </dsp:txXfrm>
    </dsp:sp>
    <dsp:sp modelId="{6FF34CF7-744D-42C0-8DDD-CB3F6E05386A}">
      <dsp:nvSpPr>
        <dsp:cNvPr id="0" name=""/>
        <dsp:cNvSpPr/>
      </dsp:nvSpPr>
      <dsp:spPr>
        <a:xfrm>
          <a:off x="0" y="1026769"/>
          <a:ext cx="8391525" cy="874575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Ukinute aristokratske titule, jednostavno oslovljavanje – građanin, građanka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26769"/>
        <a:ext cx="8391525" cy="874575"/>
      </dsp:txXfrm>
    </dsp:sp>
    <dsp:sp modelId="{D22A6EEA-3801-4567-894B-6BBA32CE5C71}">
      <dsp:nvSpPr>
        <dsp:cNvPr id="0" name=""/>
        <dsp:cNvSpPr/>
      </dsp:nvSpPr>
      <dsp:spPr>
        <a:xfrm>
          <a:off x="0" y="1967584"/>
          <a:ext cx="8391525" cy="874575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Promjene u francuskoj vojsci </a:t>
          </a:r>
          <a:r>
            <a:rPr lang="hr-H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vojno </a:t>
          </a: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zapovjedništvo podređeno građanskoj vlasti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67584"/>
        <a:ext cx="8391525" cy="874575"/>
      </dsp:txXfrm>
    </dsp:sp>
    <dsp:sp modelId="{1E364C88-12D4-4366-A9F2-963ED848E262}">
      <dsp:nvSpPr>
        <dsp:cNvPr id="0" name=""/>
        <dsp:cNvSpPr/>
      </dsp:nvSpPr>
      <dsp:spPr>
        <a:xfrm>
          <a:off x="0" y="2908399"/>
          <a:ext cx="8391525" cy="874575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Povećanje broja vojnika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08399"/>
        <a:ext cx="8391525" cy="874575"/>
      </dsp:txXfrm>
    </dsp:sp>
    <dsp:sp modelId="{81EE6D01-BB64-4891-AFD0-A5D127AE8828}">
      <dsp:nvSpPr>
        <dsp:cNvPr id="0" name=""/>
        <dsp:cNvSpPr/>
      </dsp:nvSpPr>
      <dsp:spPr>
        <a:xfrm>
          <a:off x="0" y="3849214"/>
          <a:ext cx="8391525" cy="8745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>
              <a:latin typeface="Arial" panose="020B0604020202020204" pitchFamily="34" charset="0"/>
              <a:cs typeface="Arial" panose="020B0604020202020204" pitchFamily="34" charset="0"/>
            </a:rPr>
            <a:t>Obrazovanje vojnika u duhu revolucije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849214"/>
        <a:ext cx="8391525" cy="8745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68B787-D39D-4B69-B672-5DBF7728D2EE}">
      <dsp:nvSpPr>
        <dsp:cNvPr id="0" name=""/>
        <dsp:cNvSpPr/>
      </dsp:nvSpPr>
      <dsp:spPr>
        <a:xfrm>
          <a:off x="0" y="45178"/>
          <a:ext cx="10361536" cy="14285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>
              <a:latin typeface="Arial" panose="020B0604020202020204" pitchFamily="34" charset="0"/>
              <a:cs typeface="Arial" panose="020B0604020202020204" pitchFamily="34" charset="0"/>
            </a:rPr>
            <a:t>Ukinut gregorijanski kalendar – zamijenjen Revolucionarnim kalendarom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5178"/>
        <a:ext cx="10361536" cy="1428570"/>
      </dsp:txXfrm>
    </dsp:sp>
    <dsp:sp modelId="{FD18FB8D-B77E-4712-A71B-52A134B21B1F}">
      <dsp:nvSpPr>
        <dsp:cNvPr id="0" name=""/>
        <dsp:cNvSpPr/>
      </dsp:nvSpPr>
      <dsp:spPr>
        <a:xfrm>
          <a:off x="0" y="1580309"/>
          <a:ext cx="10361536" cy="142857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>
              <a:latin typeface="Arial" panose="020B0604020202020204" pitchFamily="34" charset="0"/>
              <a:cs typeface="Arial" panose="020B0604020202020204" pitchFamily="34" charset="0"/>
            </a:rPr>
            <a:t>Katolička crkva zakonom ukinuta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80309"/>
        <a:ext cx="10361536" cy="1428570"/>
      </dsp:txXfrm>
    </dsp:sp>
    <dsp:sp modelId="{B256D18B-2E4D-4FAE-B17F-BBDA48701B4E}">
      <dsp:nvSpPr>
        <dsp:cNvPr id="0" name=""/>
        <dsp:cNvSpPr/>
      </dsp:nvSpPr>
      <dsp:spPr>
        <a:xfrm>
          <a:off x="0" y="3115439"/>
          <a:ext cx="10361536" cy="142857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 dirty="0">
              <a:latin typeface="Arial" panose="020B0604020202020204" pitchFamily="34" charset="0"/>
              <a:cs typeface="Arial" panose="020B0604020202020204" pitchFamily="34" charset="0"/>
            </a:rPr>
            <a:t>Crkve zatvarane </a:t>
          </a:r>
          <a:r>
            <a:rPr lang="hr-HR" sz="3700" kern="1200">
              <a:latin typeface="Arial" panose="020B0604020202020204" pitchFamily="34" charset="0"/>
              <a:cs typeface="Arial" panose="020B0604020202020204" pitchFamily="34" charset="0"/>
            </a:rPr>
            <a:t>i prodane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15439"/>
        <a:ext cx="10361536" cy="14285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933A0-CFF0-498D-BC12-4B186CE58A3E}">
      <dsp:nvSpPr>
        <dsp:cNvPr id="0" name=""/>
        <dsp:cNvSpPr/>
      </dsp:nvSpPr>
      <dsp:spPr>
        <a:xfrm>
          <a:off x="0" y="30327"/>
          <a:ext cx="6714386" cy="138030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Zbog uvođenja strahovlade, jakobinci izgubili podršku naroda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327"/>
        <a:ext cx="6714386" cy="1380307"/>
      </dsp:txXfrm>
    </dsp:sp>
    <dsp:sp modelId="{9E600A8D-E82B-4D8A-A9C4-20C26001D08D}">
      <dsp:nvSpPr>
        <dsp:cNvPr id="0" name=""/>
        <dsp:cNvSpPr/>
      </dsp:nvSpPr>
      <dsp:spPr>
        <a:xfrm>
          <a:off x="0" y="1485515"/>
          <a:ext cx="6714386" cy="1380307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U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srpnju 1794. godine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 zbačeni su s vlasti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85515"/>
        <a:ext cx="6714386" cy="1380307"/>
      </dsp:txXfrm>
    </dsp:sp>
    <dsp:sp modelId="{B74C2E41-1D30-4651-AC88-6FBE96546D85}">
      <dsp:nvSpPr>
        <dsp:cNvPr id="0" name=""/>
        <dsp:cNvSpPr/>
      </dsp:nvSpPr>
      <dsp:spPr>
        <a:xfrm>
          <a:off x="0" y="2940702"/>
          <a:ext cx="6714386" cy="138030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Maximilien</a:t>
          </a:r>
          <a:r>
            <a:rPr lang="hr-HR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hr-HR" sz="2600" kern="1200" dirty="0">
              <a:latin typeface="Arial" panose="020B0604020202020204" pitchFamily="34" charset="0"/>
              <a:cs typeface="Arial" panose="020B0604020202020204" pitchFamily="34" charset="0"/>
            </a:rPr>
            <a:t>Robespierre i njegovi najbliži suradnici uhićeni te bez suđenja smaknuti na giljotini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40702"/>
        <a:ext cx="6714386" cy="138030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2B59D4-6F2E-4991-86A9-DE46A4E6780F}">
      <dsp:nvSpPr>
        <dsp:cNvPr id="0" name=""/>
        <dsp:cNvSpPr/>
      </dsp:nvSpPr>
      <dsp:spPr>
        <a:xfrm>
          <a:off x="0" y="182591"/>
          <a:ext cx="10515600" cy="912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Vlast preuzeli </a:t>
          </a:r>
          <a:r>
            <a:rPr lang="hr-HR" sz="3900" kern="1200" dirty="0" err="1">
              <a:latin typeface="Arial" panose="020B0604020202020204" pitchFamily="34" charset="0"/>
              <a:cs typeface="Arial" panose="020B0604020202020204" pitchFamily="34" charset="0"/>
            </a:rPr>
            <a:t>žirondinci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2591"/>
        <a:ext cx="10515600" cy="912600"/>
      </dsp:txXfrm>
    </dsp:sp>
    <dsp:sp modelId="{6F9A62D5-7A00-4A03-AB8E-44799FA49E33}">
      <dsp:nvSpPr>
        <dsp:cNvPr id="0" name=""/>
        <dsp:cNvSpPr/>
      </dsp:nvSpPr>
      <dsp:spPr>
        <a:xfrm>
          <a:off x="0" y="1207511"/>
          <a:ext cx="10515600" cy="91260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1795. godine donesen novi ustav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7511"/>
        <a:ext cx="10515600" cy="912600"/>
      </dsp:txXfrm>
    </dsp:sp>
    <dsp:sp modelId="{74E2D4AE-1558-4D72-88B4-B87057A2D20D}">
      <dsp:nvSpPr>
        <dsp:cNvPr id="0" name=""/>
        <dsp:cNvSpPr/>
      </dsp:nvSpPr>
      <dsp:spPr>
        <a:xfrm>
          <a:off x="0" y="2232431"/>
          <a:ext cx="10515600" cy="91260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 err="1">
              <a:latin typeface="Arial" panose="020B0604020202020204" pitchFamily="34" charset="0"/>
              <a:cs typeface="Arial" panose="020B0604020202020204" pitchFamily="34" charset="0"/>
            </a:rPr>
            <a:t>Žirondinci</a:t>
          </a: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 osnovali </a:t>
          </a:r>
          <a:r>
            <a:rPr lang="hr-HR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Direktorij</a:t>
          </a: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 – vlada petorice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32431"/>
        <a:ext cx="10515600" cy="912600"/>
      </dsp:txXfrm>
    </dsp:sp>
    <dsp:sp modelId="{66DE6D70-B622-4415-989E-B1ADFAE63CDD}">
      <dsp:nvSpPr>
        <dsp:cNvPr id="0" name=""/>
        <dsp:cNvSpPr/>
      </dsp:nvSpPr>
      <dsp:spPr>
        <a:xfrm>
          <a:off x="0" y="3257352"/>
          <a:ext cx="10515600" cy="9126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>
              <a:latin typeface="Arial" panose="020B0604020202020204" pitchFamily="34" charset="0"/>
              <a:cs typeface="Arial" panose="020B0604020202020204" pitchFamily="34" charset="0"/>
            </a:rPr>
            <a:t>Kao izvršna vlast upravljali Francuskom</a:t>
          </a:r>
          <a:endParaRPr lang="en-US" sz="3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57352"/>
        <a:ext cx="10515600" cy="91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6C6C09-5C8D-4C8A-9F4C-489707A0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17EAFA0-E853-477D-B7D8-750D51E8D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5BC8953-9BC6-4A3A-BA47-DFCCBB78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6A38595-B979-4CE5-A85F-235E5F12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F571BD9-DB91-421F-9F30-FD4F6FED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9498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83391A-21DD-434E-8FDB-B17B6118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96BA67A-2E34-4236-9FE6-DE67EC39A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E6B96BA-D760-4DF7-8405-2F43CA9D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6CF9247-3240-4EE9-9BF3-B94AE9C0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652C5CA-2276-423F-9C2D-397EC326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457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DC05292-001D-4051-B646-662E7CAA4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661A03C-BAE5-43C0-A88C-633346A6C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E2F30C7-2B5C-472F-9A10-D36026BA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2F1C2BF-15FF-4E3A-B33E-4A3F5F62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6D6795B-4F98-4481-A546-1B44C059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1885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A34223-0298-4147-B7B5-489B9B94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F0BB4C5-C626-4A35-B628-5799D7BE0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7C7B920-B4D0-4580-BE45-822FF50D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36F4EE7-7C20-4261-B08B-12686666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E8072A6-1B2E-488B-B22F-5871E36E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074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807CFB-9993-42F6-9976-BD9E2934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2E1A7F2-F65F-4698-A2C5-F7A76CCE4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37305F1-2356-4EBF-A104-3E74316E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A063600-D153-4948-A8A8-C0E05524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571CCBB-B954-4E47-B6B7-CEF99ADE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7963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E4642C9-2D29-47C0-86A9-26F0FF2B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233907A-0ADF-4AE7-9407-A19559FB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53D51EC-57DA-440B-BB10-6A0591029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C845C6E-4733-4AB1-8571-4B0694B0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3F715A7-3470-4453-BA64-FD80D233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06509779-631F-4DD1-A56F-420C8F3E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963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13DA40-F63E-4B35-80F6-493646C8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FDBB4B6-F16F-4CF3-9734-228D97601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8CDECB3-A3AC-4614-8C0C-4A5389B2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75D4F50-C468-468F-B77D-4042380EA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2B5EDAE1-5F38-435D-83F4-796464D38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8DD9D15-3C22-4F3C-B391-ED461056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B49397A-FFD9-4C44-B153-0F2BA0B4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D43E8EF8-4FD2-45EC-B717-FD175FA3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0464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41F9E93-4DDB-4710-ABCD-E1C83DD1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5CCB2A8-3873-4109-9F5C-E4523DB5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A3373E8-BBF7-4C41-85B2-C420BA084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7E34E1D-3B37-45F7-B8F6-FDF8044C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4818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4831499-3FE9-4935-B89F-039A6308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8C48CA3-FEC9-4B91-B9BD-48F9A655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FDA2483-1D2D-454D-9744-DD781CE0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675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5A0D91A-2547-409D-B5FC-D4825EB6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1758381-267D-40CE-B832-3EEF5FA84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6B6DDF6-349C-48B6-A7AF-B84C7BE4A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6BB15F0-D4EA-4145-B111-A1BDB8E2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4B63624-74C0-45DC-89DF-2E916638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407EE93-DB87-466B-BCD9-DFB0D00F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91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A5B4F6-6564-4936-82AD-E1BE751C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DFF90E7-2341-41B1-929A-900D94AAD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BE76B89-F92E-4880-A5CB-3BFC50993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8308724-E07F-41FF-8AB8-8E9897F9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F939D9D-4FAD-40D1-99C7-002E4060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8AA6C48-8054-459D-BA79-C0338F45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8402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652B0DE0-B39D-4098-B096-676BC811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DF1A45F-B5D8-47D2-9696-914952F1C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B642172-9B2E-454B-A191-3B88EDEE5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6638-83AD-4E44-9DF7-9A21FBD3A6BB}" type="datetimeFigureOut">
              <a:rPr lang="hr-HR" smtClean="0"/>
              <a:pPr/>
              <a:t>17.6.2020.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F7A3FE3-33EF-459A-BCD0-59CFB816D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EE27C5F-ECD3-47F2-B8BA-AABAE6000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A69F-32F6-4265-A93F-6BA0A4F0D1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5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hyperlink" Target="https://youtu.be/Yg6tr-g6Q90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Republike do terora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Francuska revolucija: od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Republike do terora</a:t>
            </a:r>
          </a:p>
          <a:p>
            <a:endParaRPr lang="hr-HR" dirty="0"/>
          </a:p>
        </p:txBody>
      </p:sp>
      <p:pic>
        <p:nvPicPr>
          <p:cNvPr id="3" name="Slika 2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14699957-28BF-4CB3-AF2F-D21BCF3C7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5892" y="3282577"/>
            <a:ext cx="2529016" cy="35754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EC2FBE-52D5-4D1D-90A5-D1E3C405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Kraj strahovlade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089BE30-7669-4291-8FD5-DBB5FC412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5759700"/>
              </p:ext>
            </p:extLst>
          </p:nvPr>
        </p:nvGraphicFramePr>
        <p:xfrm>
          <a:off x="110232" y="1559295"/>
          <a:ext cx="67143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 descr="Slika na kojoj se prikazuje fotografija, na otvorenom, zgrada, osoba&#10;&#10;Opis je automatski generiran">
            <a:extLst>
              <a:ext uri="{FF2B5EF4-FFF2-40B4-BE49-F238E27FC236}">
                <a16:creationId xmlns:a16="http://schemas.microsoft.com/office/drawing/2014/main" xmlns="" id="{DC0AA03A-C707-4DDC-A13C-16650E579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003" y="1768506"/>
            <a:ext cx="5028215" cy="3771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54666B96-D957-4070-B1B7-0D8633DF9239}"/>
              </a:ext>
            </a:extLst>
          </p:cNvPr>
          <p:cNvSpPr/>
          <p:nvPr/>
        </p:nvSpPr>
        <p:spPr>
          <a:xfrm>
            <a:off x="8045757" y="5666604"/>
            <a:ext cx="3373973" cy="646331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Smaknuće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Maximiliana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Robespierra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D9A3EE6C-151C-4C10-8AD6-94447BB9FD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42F586E-8A8F-42B0-9E46-3BB84C553A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8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A5F7FBE-CA12-43CC-814F-A3F75CCB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Kraj strahovlade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B06E4C65-DFEF-46A6-8749-B0D0EEFDD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8750751"/>
              </p:ext>
            </p:extLst>
          </p:nvPr>
        </p:nvGraphicFramePr>
        <p:xfrm>
          <a:off x="809625" y="16002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9F4FF1E-5EAD-4D6B-AEBA-461BCA344B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63BB930-1FD0-4507-9978-C653313DCB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68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7D8AA31-9A37-494B-BD73-D7457A3AB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699" y="1739394"/>
            <a:ext cx="9301892" cy="4261356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53951CD7-836C-4F34-A15F-800AA14F2F5D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8DECC6CB-8729-4570-9885-7FE84DF7E619}"/>
              </a:ext>
            </a:extLst>
          </p:cNvPr>
          <p:cNvSpPr txBox="1">
            <a:spLocks/>
          </p:cNvSpPr>
          <p:nvPr/>
        </p:nvSpPr>
        <p:spPr>
          <a:xfrm>
            <a:off x="3814233" y="800849"/>
            <a:ext cx="8145544" cy="1096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lentu vremena dopiši najvažnije događaje Francuske revolucije od uvođenja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jakobinskog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terora te ih opiši.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5C5E9E0-A427-4D3A-AFAA-43813E9A34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3DD39DD-5D43-4A5A-A48C-89E16E0F0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2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C32EF33-DA93-4FCA-965B-CA4115DC85D7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  <p:pic>
        <p:nvPicPr>
          <p:cNvPr id="5" name="Slika 4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84932EF3-BB84-441F-B050-4845047C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404" y="1484784"/>
            <a:ext cx="2259527" cy="4834936"/>
          </a:xfrm>
          <a:prstGeom prst="rect">
            <a:avLst/>
          </a:prstGeo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xmlns="" id="{193B8E60-F3CB-4E2C-A613-454A125632F8}"/>
              </a:ext>
            </a:extLst>
          </p:cNvPr>
          <p:cNvSpPr/>
          <p:nvPr/>
        </p:nvSpPr>
        <p:spPr>
          <a:xfrm>
            <a:off x="5807968" y="332656"/>
            <a:ext cx="5112568" cy="3168352"/>
          </a:xfrm>
          <a:prstGeom prst="wedgeEllipseCallout">
            <a:avLst>
              <a:gd name="adj1" fmla="val -61132"/>
              <a:gd name="adj2" fmla="val 1248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Kakve je promjene donio francuski Ustav? Kada je Francuska proglašena republikom? </a:t>
            </a:r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Tko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su bili </a:t>
            </a:r>
            <a:r>
              <a:rPr lang="hr-H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žirondinci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, a tko jakobinci? </a:t>
            </a:r>
            <a:endParaRPr lang="hr-H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Kako </a:t>
            </a:r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se zvao vođa jakobinaca?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0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3C1BF5-6A70-4AED-B95C-7F715C5B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Jakobinski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teror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3D063C8-4D86-4355-AD8F-1760B13C7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9710612"/>
              </p:ext>
            </p:extLst>
          </p:nvPr>
        </p:nvGraphicFramePr>
        <p:xfrm>
          <a:off x="784934" y="1462966"/>
          <a:ext cx="10515600" cy="476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8F42138-A9DE-4BA4-B96A-01558A2812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78D5C0D-2BB0-4CC8-9137-BDD2CF8CEC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56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3C1BF5-6A70-4AED-B95C-7F715C5B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Jakobinski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teror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C3D063C8-4D86-4355-AD8F-1760B13C7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5227680"/>
              </p:ext>
            </p:extLst>
          </p:nvPr>
        </p:nvGraphicFramePr>
        <p:xfrm>
          <a:off x="270029" y="1518082"/>
          <a:ext cx="8545497" cy="452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8F42138-A9DE-4BA4-B96A-01558A2812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78D5C0D-2BB0-4CC8-9137-BDD2CF8CEC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Slika 5" descr="Slika na kojoj se prikazuje odjeća, haljina&#10;&#10;Opis je automatski generiran">
            <a:extLst>
              <a:ext uri="{FF2B5EF4-FFF2-40B4-BE49-F238E27FC236}">
                <a16:creationId xmlns:a16="http://schemas.microsoft.com/office/drawing/2014/main" xmlns="" id="{35459381-52DB-4CAD-B9EE-50B097990D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0436" y="4076699"/>
            <a:ext cx="1901564" cy="2688357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0C9552CF-5C5D-49FA-B845-795DF38178EB}"/>
              </a:ext>
            </a:extLst>
          </p:cNvPr>
          <p:cNvSpPr/>
          <p:nvPr/>
        </p:nvSpPr>
        <p:spPr>
          <a:xfrm>
            <a:off x="8868317" y="1020470"/>
            <a:ext cx="3226029" cy="2695388"/>
          </a:xfrm>
          <a:prstGeom prst="wedgeEllipseCallout">
            <a:avLst>
              <a:gd name="adj1" fmla="val 16435"/>
              <a:gd name="adj2" fmla="val 78680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Ponovno prouči članak 9. </a:t>
            </a:r>
            <a:r>
              <a:rPr lang="hr-HR" altLang="sr-Latn-RS" b="1" i="1" dirty="0">
                <a:latin typeface="Arial" panose="020B0604020202020204" pitchFamily="34" charset="0"/>
                <a:cs typeface="Arial" panose="020B0604020202020204" pitchFamily="34" charset="0"/>
              </a:rPr>
              <a:t>Deklaracije o pravima čovjeka i građanina</a:t>
            </a:r>
            <a:r>
              <a:rPr lang="hr-HR" altLang="sr-Latn-RS" b="1" dirty="0">
                <a:latin typeface="Arial" panose="020B0604020202020204" pitchFamily="34" charset="0"/>
                <a:cs typeface="Arial" panose="020B0604020202020204" pitchFamily="34" charset="0"/>
              </a:rPr>
              <a:t>. Jesu li ga jakobinci poštivali?</a:t>
            </a:r>
          </a:p>
        </p:txBody>
      </p:sp>
    </p:spTree>
    <p:extLst>
      <p:ext uri="{BB962C8B-B14F-4D97-AF65-F5344CB8AC3E}">
        <p14:creationId xmlns:p14="http://schemas.microsoft.com/office/powerpoint/2010/main" xmlns="" val="232869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D8C8478-F956-41B2-B8FD-4E17F89E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Jakobinski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teror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A337C0C0-C5BE-4B50-BFFC-4C7976ECD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7261427"/>
              </p:ext>
            </p:extLst>
          </p:nvPr>
        </p:nvGraphicFramePr>
        <p:xfrm>
          <a:off x="271325" y="1265622"/>
          <a:ext cx="7169457" cy="472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28B9E4F4-9CB0-45C4-B273-8972ACCE824A}"/>
              </a:ext>
            </a:extLst>
          </p:cNvPr>
          <p:cNvSpPr/>
          <p:nvPr/>
        </p:nvSpPr>
        <p:spPr>
          <a:xfrm>
            <a:off x="8285454" y="5657727"/>
            <a:ext cx="3373973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Francuska kraljica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Marija Antoaneta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kći habsburške vladarice Marije Terezije</a:t>
            </a:r>
          </a:p>
        </p:txBody>
      </p:sp>
      <p:pic>
        <p:nvPicPr>
          <p:cNvPr id="8" name="Slika 7" descr="Slika na kojoj se prikazuje osoba, muškarac, gledanje, sjedenje&#10;&#10;Opis je automatski generiran">
            <a:extLst>
              <a:ext uri="{FF2B5EF4-FFF2-40B4-BE49-F238E27FC236}">
                <a16:creationId xmlns:a16="http://schemas.microsoft.com/office/drawing/2014/main" xmlns="" id="{0635BD05-3286-45B3-A2B0-45585573D7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7485" y="1353206"/>
            <a:ext cx="3646840" cy="4198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9CFD56F-E2BF-48BB-A43F-8E9351942F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8A993C7-37AB-487A-91DB-EEDA631B30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96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lika na kojoj se prikazuje grupa, sjedenje, razno, redak&#10;&#10;Opis je automatski generiran">
            <a:extLst>
              <a:ext uri="{FF2B5EF4-FFF2-40B4-BE49-F238E27FC236}">
                <a16:creationId xmlns:a16="http://schemas.microsoft.com/office/drawing/2014/main" xmlns="" id="{4F88E268-5D2F-41F8-BDA3-DBC5DD916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8441" y="1762124"/>
            <a:ext cx="4183559" cy="3926967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9775C37C-FC31-480B-9E59-D624C30E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dirty="0" err="1">
                <a:latin typeface="Arial" panose="020B0604020202020204" pitchFamily="34" charset="0"/>
                <a:cs typeface="Arial" panose="020B0604020202020204" pitchFamily="34" charset="0"/>
              </a:rPr>
              <a:t>Jakobinski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teror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9E084A56-0BAB-4910-93CD-19EF223DFD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7061965"/>
              </p:ext>
            </p:extLst>
          </p:nvPr>
        </p:nvGraphicFramePr>
        <p:xfrm>
          <a:off x="180975" y="1447800"/>
          <a:ext cx="8391525" cy="480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A353714-343D-46FD-9CBF-A99FBF9283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917AE3E2-9196-451C-B3F9-35065F96FF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6254B381-AF00-4F56-8287-21A216D3BCB8}"/>
              </a:ext>
            </a:extLst>
          </p:cNvPr>
          <p:cNvSpPr/>
          <p:nvPr/>
        </p:nvSpPr>
        <p:spPr>
          <a:xfrm rot="5400000">
            <a:off x="4075033" y="5101708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xmlns="" id="{BE5A32A7-3D23-4C33-A417-33191EA63E20}"/>
              </a:ext>
            </a:extLst>
          </p:cNvPr>
          <p:cNvSpPr/>
          <p:nvPr/>
        </p:nvSpPr>
        <p:spPr>
          <a:xfrm rot="5400000">
            <a:off x="4076513" y="4153277"/>
            <a:ext cx="514999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355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EF8AAACD-3FF7-4C29-8D5C-D595F085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Jakobinski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teror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5D9807BC-8FDE-440A-B3EC-CBA7FC4BA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7949761"/>
              </p:ext>
            </p:extLst>
          </p:nvPr>
        </p:nvGraphicFramePr>
        <p:xfrm>
          <a:off x="753308" y="1518082"/>
          <a:ext cx="10361536" cy="458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753DF48-81E9-41AD-B698-EF615C4AAA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4831142-19C6-41BF-869F-0662352994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82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igračka, lutka, šalica&#10;&#10;Opis je automatski generiran">
            <a:extLst>
              <a:ext uri="{FF2B5EF4-FFF2-40B4-BE49-F238E27FC236}">
                <a16:creationId xmlns:a16="http://schemas.microsoft.com/office/drawing/2014/main" xmlns="" id="{4A0B7726-49F6-480F-A663-03E497E44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738" y="704849"/>
            <a:ext cx="5044218" cy="576262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F91772-0922-4630-96DC-4E7C4523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69850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Simboli revolucije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85197E92-D518-443A-909B-506D3410AB7D}"/>
              </a:ext>
            </a:extLst>
          </p:cNvPr>
          <p:cNvSpPr/>
          <p:nvPr/>
        </p:nvSpPr>
        <p:spPr>
          <a:xfrm>
            <a:off x="116430" y="2217130"/>
            <a:ext cx="3700969" cy="36953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Trobojnica –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ao zastava Francuske Republike službeno potvrđena 1794. godine; bijela boja – boja monarhije, plava i crvena boja – simbol pobune protiv kraljeve vlasti; boje Pariza</a:t>
            </a:r>
            <a:endParaRPr lang="hr-H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xmlns="" id="{F11E2D77-F28A-4F3C-B358-C94BCCF397D6}"/>
              </a:ext>
            </a:extLst>
          </p:cNvPr>
          <p:cNvSpPr/>
          <p:nvPr/>
        </p:nvSpPr>
        <p:spPr>
          <a:xfrm rot="10244267">
            <a:off x="3275519" y="2224427"/>
            <a:ext cx="1041348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F2FA383-44F5-48CD-A68D-FA95EBA925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00021CE-5A40-40E3-8FB7-D29B8827B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33B4E189-C04A-4EAD-A4AC-AB6BD9D023B2}"/>
              </a:ext>
            </a:extLst>
          </p:cNvPr>
          <p:cNvSpPr/>
          <p:nvPr/>
        </p:nvSpPr>
        <p:spPr>
          <a:xfrm rot="20258253">
            <a:off x="6681277" y="1721978"/>
            <a:ext cx="1403648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C42FF847-4CB1-4CFF-BCB3-E64509B8C716}"/>
              </a:ext>
            </a:extLst>
          </p:cNvPr>
          <p:cNvSpPr/>
          <p:nvPr/>
        </p:nvSpPr>
        <p:spPr>
          <a:xfrm>
            <a:off x="8140823" y="1029001"/>
            <a:ext cx="3204839" cy="207818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Frigijska kapa –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1792. godine službeni simbol Francuske Republike </a:t>
            </a:r>
          </a:p>
        </p:txBody>
      </p:sp>
    </p:spTree>
    <p:extLst>
      <p:ext uri="{BB962C8B-B14F-4D97-AF65-F5344CB8AC3E}">
        <p14:creationId xmlns:p14="http://schemas.microsoft.com/office/powerpoint/2010/main" xmlns="" val="33253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igračka, lutka, šalica&#10;&#10;Opis je automatski generiran">
            <a:extLst>
              <a:ext uri="{FF2B5EF4-FFF2-40B4-BE49-F238E27FC236}">
                <a16:creationId xmlns:a16="http://schemas.microsoft.com/office/drawing/2014/main" xmlns="" id="{4A0B7726-49F6-480F-A663-03E497E44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738" y="704849"/>
            <a:ext cx="5044218" cy="576262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F91772-0922-4630-96DC-4E7C4523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69850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Simboli revolucije</a:t>
            </a:r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85197E92-D518-443A-909B-506D3410AB7D}"/>
              </a:ext>
            </a:extLst>
          </p:cNvPr>
          <p:cNvSpPr/>
          <p:nvPr/>
        </p:nvSpPr>
        <p:spPr>
          <a:xfrm>
            <a:off x="116430" y="2217130"/>
            <a:ext cx="3700969" cy="36953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Trobojnica –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ao zastava Francuske Republike službeno potvrđena 1794. godine; bijela boja – boja monarhije, plava i crvena boja – simbol pobune protiv kraljeve vlasti; boje Pariza</a:t>
            </a:r>
            <a:endParaRPr lang="hr-H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xmlns="" id="{F11E2D77-F28A-4F3C-B358-C94BCCF397D6}"/>
              </a:ext>
            </a:extLst>
          </p:cNvPr>
          <p:cNvSpPr/>
          <p:nvPr/>
        </p:nvSpPr>
        <p:spPr>
          <a:xfrm rot="10244267">
            <a:off x="3275519" y="2224427"/>
            <a:ext cx="1041348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F2FA383-44F5-48CD-A68D-FA95EBA925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00021CE-5A40-40E3-8FB7-D29B8827B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33B4E189-C04A-4EAD-A4AC-AB6BD9D023B2}"/>
              </a:ext>
            </a:extLst>
          </p:cNvPr>
          <p:cNvSpPr/>
          <p:nvPr/>
        </p:nvSpPr>
        <p:spPr>
          <a:xfrm rot="20258253">
            <a:off x="6681277" y="1721978"/>
            <a:ext cx="1403648" cy="336520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C42FF847-4CB1-4CFF-BCB3-E64509B8C716}"/>
              </a:ext>
            </a:extLst>
          </p:cNvPr>
          <p:cNvSpPr/>
          <p:nvPr/>
        </p:nvSpPr>
        <p:spPr>
          <a:xfrm>
            <a:off x="8140823" y="1029001"/>
            <a:ext cx="3204839" cy="207818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Frigijska kapa –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1792. godine službeni simbol Francuske Republike </a:t>
            </a:r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xmlns="" id="{F0405989-665C-4E56-A846-A7E0D26B1C87}"/>
              </a:ext>
            </a:extLst>
          </p:cNvPr>
          <p:cNvSpPr/>
          <p:nvPr/>
        </p:nvSpPr>
        <p:spPr>
          <a:xfrm>
            <a:off x="309470" y="2491450"/>
            <a:ext cx="3700969" cy="3695398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Marseljeza </a:t>
            </a:r>
            <a:endParaRPr lang="hr-H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francuska revolucionarna pjesma i državna himna. 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Riječi i melodiju napisao francuski časnik C. J.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Rouget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hr-HR" sz="2400" dirty="0" err="1">
                <a:latin typeface="Arial" panose="020B0604020202020204" pitchFamily="34" charset="0"/>
                <a:cs typeface="Arial" panose="020B0604020202020204" pitchFamily="34" charset="0"/>
              </a:rPr>
              <a:t>Lisle</a:t>
            </a: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1792. godine.</a:t>
            </a:r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xmlns="" id="{7F34BFF6-DB1D-4501-BD81-9D3D6A8912AB}"/>
              </a:ext>
            </a:extLst>
          </p:cNvPr>
          <p:cNvSpPr/>
          <p:nvPr/>
        </p:nvSpPr>
        <p:spPr>
          <a:xfrm>
            <a:off x="8188698" y="892600"/>
            <a:ext cx="3724050" cy="424688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„Hajdemo, sinovi domovine, dan slave je stigao. Protiv nas se digao krvav barjak tiranije. Ne čujete li kako u poljima kriče ti surovi vojnici? Dolaze vam vrlo blizu, progutati vašu djecu, vaše družice.” Refren: „Na oružje, građani! Formirajte bataljune, u marš, u marš, Neka se naši tragovi nečistom natope krvlju!”</a:t>
            </a:r>
            <a:endParaRPr lang="hr-H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La Marseillaise">
            <a:hlinkClick r:id="" action="ppaction://media"/>
            <a:extLst>
              <a:ext uri="{FF2B5EF4-FFF2-40B4-BE49-F238E27FC236}">
                <a16:creationId xmlns:a16="http://schemas.microsoft.com/office/drawing/2014/main" xmlns="" id="{4A1F9988-2557-48F2-9ECD-9155EEAD9B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93210" y="54483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5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8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488</Words>
  <Application>Microsoft Office PowerPoint</Application>
  <PresentationFormat>Custom</PresentationFormat>
  <Paragraphs>53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sustava Office</vt:lpstr>
      <vt:lpstr>Od Republike do terora</vt:lpstr>
      <vt:lpstr>Slide 2</vt:lpstr>
      <vt:lpstr>Jakobinski teror</vt:lpstr>
      <vt:lpstr>Jakobinski teror</vt:lpstr>
      <vt:lpstr>Jakobinski teror</vt:lpstr>
      <vt:lpstr>Jakobinski teror</vt:lpstr>
      <vt:lpstr>Jakobinski teror</vt:lpstr>
      <vt:lpstr>Simboli revolucije</vt:lpstr>
      <vt:lpstr>Simboli revolucije</vt:lpstr>
      <vt:lpstr>Kraj strahovlade</vt:lpstr>
      <vt:lpstr>Kraj strahovlade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Republike do terora</dc:title>
  <dc:creator>Maja Juratovac</dc:creator>
  <cp:lastModifiedBy>dvukelic</cp:lastModifiedBy>
  <cp:revision>9</cp:revision>
  <dcterms:created xsi:type="dcterms:W3CDTF">2020-06-16T09:50:04Z</dcterms:created>
  <dcterms:modified xsi:type="dcterms:W3CDTF">2020-06-17T08:23:48Z</dcterms:modified>
</cp:coreProperties>
</file>